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Montserrat"/>
      <p:bold r:id="rId27"/>
      <p:boldItalic r:id="rId28"/>
    </p:embeddedFont>
    <p:embeddedFont>
      <p:font typeface="Noto Serif Ethiopic"/>
      <p:regular r:id="rId29"/>
      <p:bold r:id="rId30"/>
    </p:embeddedFont>
    <p:embeddedFont>
      <p:font typeface="NTR"/>
      <p:regular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Montserrat-boldItalic.fntdata"/><Relationship Id="rId27" Type="http://schemas.openxmlformats.org/officeDocument/2006/relationships/font" Target="fonts/Montserrat-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NotoSerifEthiopic-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NTR-regular.fntdata"/><Relationship Id="rId30" Type="http://schemas.openxmlformats.org/officeDocument/2006/relationships/font" Target="fonts/NotoSerifEthiopic-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h40f07fd779daa14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h40f07fd779daa147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h40f07fd779daa147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Thank you to those who have </a:t>
            </a:r>
            <a:r>
              <a:rPr lang="en"/>
              <a:t>already brought in coats.  We are collecting them each week in the Cana room just around the corner from the welcome table.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will be delivering these coats to A Precious Child each week on Thursdays and if you are looking to be more involved in these drives, we are looking for drivers who can deliver for us.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2" name="Google Shape;92;h40f07fd779daa147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h40f07fd779daa147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h40f07fd779daa147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weekend!  Father Son fall Fun!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h458e81604c4183c2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we learned last week, All Saints Day is a Holy Day of Obligation.  </a:t>
            </a:r>
            <a:r>
              <a:rPr lang="en"/>
              <a:t>Thankfully</a:t>
            </a:r>
            <a:r>
              <a:rPr lang="en"/>
              <a:t> it is on a sunday this year so that helps but to make it even more special, our teens will be hosting A Party with the Saints.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All </a:t>
            </a:r>
            <a:r>
              <a:rPr lang="en"/>
              <a:t>families are</a:t>
            </a:r>
            <a:r>
              <a:rPr lang="en"/>
              <a:t> invited to come dressed as a Saints or as future saints!  You can find great resources online on how to make a saint costume with just t-shirts.  We will link them in a flocknote this weekend.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Come join us in celebrating this day. </a:t>
            </a:r>
            <a:endParaRPr/>
          </a:p>
        </p:txBody>
      </p:sp>
      <p:sp>
        <p:nvSpPr>
          <p:cNvPr id="101" name="Google Shape;101;h458e81604c4183c2_2_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h40f07fd779daa147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Last Chance to order Every Sacred Sunday Mass Journal.  Scan the QR code to order.</a:t>
            </a:r>
            <a:endParaRPr/>
          </a:p>
        </p:txBody>
      </p:sp>
      <p:sp>
        <p:nvSpPr>
          <p:cNvPr id="113" name="Google Shape;113;h40f07fd779daa147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h40f07fd779daa147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Questions Throughout the Year</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As questions come up during the year, </a:t>
            </a:r>
            <a:r>
              <a:rPr b="1" lang="en">
                <a:solidFill>
                  <a:schemeClr val="dk1"/>
                </a:solidFill>
              </a:rPr>
              <a:t>write them down or send them our way</a:t>
            </a:r>
            <a:r>
              <a:rPr lang="en">
                <a:solidFill>
                  <a:schemeClr val="dk1"/>
                </a:solidFill>
              </a:rPr>
              <a:t>. We’ll collect them for our </a:t>
            </a:r>
            <a:r>
              <a:rPr b="1" lang="en">
                <a:solidFill>
                  <a:schemeClr val="dk1"/>
                </a:solidFill>
              </a:rPr>
              <a:t>“Grill the Priest”</a:t>
            </a:r>
            <a:r>
              <a:rPr lang="en">
                <a:solidFill>
                  <a:schemeClr val="dk1"/>
                </a:solidFill>
              </a:rPr>
              <a:t> opportunity.</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A Quick Safety Reminder for Anchor Families</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As the evenings get cooler, we want to share a gentle reminder to please be mindful of your children as you leave Anchor each week. We have had a few visitors to the parish grounds in the evenings who appear to be seeking shelter near the Prayer Garden.</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While we want to continue treating everyone with compassion and dignity, we also want to be mindful of the safety of our families. Please keep your children close as you walk to your vehicles and avoid allowing them to wander the grounds unattended after sessions. Our Hall monitors have been very </a:t>
            </a:r>
            <a:r>
              <a:rPr lang="en">
                <a:solidFill>
                  <a:schemeClr val="dk1"/>
                </a:solidFill>
              </a:rPr>
              <a:t>integral</a:t>
            </a:r>
            <a:r>
              <a:rPr lang="en">
                <a:solidFill>
                  <a:schemeClr val="dk1"/>
                </a:solidFill>
              </a:rPr>
              <a:t> about ensuring the safety of our children during the anchor sessions.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Thank you for helping us keep Anchor a welcoming and safe environment for everyone. We appreciate your care, awareness, and continued support of our parish community!</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Charting Your Course</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We’ll be sending out the </a:t>
            </a:r>
            <a:r>
              <a:rPr b="1" lang="en">
                <a:solidFill>
                  <a:schemeClr val="dk1"/>
                </a:solidFill>
              </a:rPr>
              <a:t>Charting Your Course meeting schedule soon</a:t>
            </a:r>
            <a:r>
              <a:rPr lang="en">
                <a:solidFill>
                  <a:schemeClr val="dk1"/>
                </a:solidFill>
              </a:rPr>
              <a:t> for both </a:t>
            </a:r>
            <a:r>
              <a:rPr b="1" lang="en">
                <a:solidFill>
                  <a:schemeClr val="dk1"/>
                </a:solidFill>
              </a:rPr>
              <a:t>SPY 1 and SPY 2 families</a:t>
            </a:r>
            <a:r>
              <a:rPr lang="en">
                <a:solidFill>
                  <a:schemeClr val="dk1"/>
                </a:solidFill>
              </a:rPr>
              <a: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These meetings are an opportunity to </a:t>
            </a:r>
            <a:r>
              <a:rPr b="1" lang="en">
                <a:solidFill>
                  <a:schemeClr val="dk1"/>
                </a:solidFill>
              </a:rPr>
              <a:t>check in on your family’s journey</a:t>
            </a:r>
            <a:r>
              <a:rPr lang="en">
                <a:solidFill>
                  <a:schemeClr val="dk1"/>
                </a:solidFill>
              </a:rPr>
              <a:t>, ask questions, and connect with members of our team.</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Watch for more information about scheduling and what to expect.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Table Leaders</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
                <a:solidFill>
                  <a:schemeClr val="dk1"/>
                </a:solidFill>
              </a:rPr>
              <a:t>Table Leader</a:t>
            </a:r>
            <a:r>
              <a:rPr lang="en">
                <a:solidFill>
                  <a:schemeClr val="dk1"/>
                </a:solidFill>
              </a:rPr>
              <a:t>, have been selected!  Thank you for your commitment to journeying with the families at your tables. </a:t>
            </a:r>
            <a:endParaRPr/>
          </a:p>
        </p:txBody>
      </p:sp>
      <p:sp>
        <p:nvSpPr>
          <p:cNvPr id="127" name="Google Shape;127;h40f07fd779daa147_0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h40f07fd779daa147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h40f07fd779daa14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are </a:t>
            </a:r>
            <a:r>
              <a:rPr lang="en"/>
              <a:t>teetering on the edge between these two units- Basics of the Faith and Beyond the Basics.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h40f07fd779daa147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h40f07fd779daa147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Tonight’s session will be more Beyond the Basics so as we conclude the Basics of the Faith Unit, I hope that you have encountered the faith in a deeper way.  </a:t>
            </a:r>
            <a:endParaRPr>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h40f07fd779daa147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h40f07fd779daa14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h40f07fd779daa147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h40f07fd779daa14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h40f07fd779daa147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Spend a few moments in silence to shed the worries that preoccupy our minds in order to prepare our hearts for the message of the evening.</a:t>
            </a:r>
            <a:endParaRPr/>
          </a:p>
          <a:p>
            <a:pPr indent="0" lvl="0" marL="0" rtl="0" algn="l">
              <a:spcBef>
                <a:spcPts val="0"/>
              </a:spcBef>
              <a:spcAft>
                <a:spcPts val="0"/>
              </a:spcAft>
              <a:buNone/>
            </a:pPr>
            <a:r>
              <a:t/>
            </a:r>
            <a:endParaRPr/>
          </a:p>
          <a:p>
            <a:pPr indent="0" lvl="0" marL="0" rtl="0" algn="l">
              <a:lnSpc>
                <a:spcPct val="115000"/>
              </a:lnSpc>
              <a:spcBef>
                <a:spcPts val="1200"/>
              </a:spcBef>
              <a:spcAft>
                <a:spcPts val="0"/>
              </a:spcAft>
              <a:buNone/>
            </a:pPr>
            <a:r>
              <a:rPr b="1" lang="en">
                <a:solidFill>
                  <a:schemeClr val="dk1"/>
                </a:solidFill>
              </a:rPr>
              <a:t>Heavenly Father,</a:t>
            </a:r>
            <a:endParaRPr b="1">
              <a:solidFill>
                <a:schemeClr val="dk1"/>
              </a:solidFill>
            </a:endParaRPr>
          </a:p>
          <a:p>
            <a:pPr indent="0" lvl="0" marL="0" rtl="0" algn="l">
              <a:lnSpc>
                <a:spcPct val="115000"/>
              </a:lnSpc>
              <a:spcBef>
                <a:spcPts val="1200"/>
              </a:spcBef>
              <a:spcAft>
                <a:spcPts val="0"/>
              </a:spcAft>
              <a:buNone/>
            </a:pPr>
            <a:r>
              <a:rPr lang="en">
                <a:solidFill>
                  <a:schemeClr val="dk1"/>
                </a:solidFill>
              </a:rPr>
              <a:t>Thank You for Your endless love</a:t>
            </a:r>
            <a:br>
              <a:rPr lang="en">
                <a:solidFill>
                  <a:schemeClr val="dk1"/>
                </a:solidFill>
              </a:rPr>
            </a:br>
            <a:r>
              <a:rPr lang="en">
                <a:solidFill>
                  <a:schemeClr val="dk1"/>
                </a:solidFill>
              </a:rPr>
              <a:t>and for the gift of Your Son, Jesus Christ.</a:t>
            </a:r>
            <a:br>
              <a:rPr lang="en">
                <a:solidFill>
                  <a:schemeClr val="dk1"/>
                </a:solidFill>
              </a:rPr>
            </a:br>
            <a:r>
              <a:rPr lang="en">
                <a:solidFill>
                  <a:schemeClr val="dk1"/>
                </a:solidFill>
              </a:rPr>
              <a:t>Thank You for the gift of the Eucharist,</a:t>
            </a:r>
            <a:br>
              <a:rPr lang="en">
                <a:solidFill>
                  <a:schemeClr val="dk1"/>
                </a:solidFill>
              </a:rPr>
            </a:br>
            <a:r>
              <a:rPr lang="en">
                <a:solidFill>
                  <a:schemeClr val="dk1"/>
                </a:solidFill>
              </a:rPr>
              <a:t>where we receive Jesus and are drawn closer to You.</a:t>
            </a:r>
            <a:endParaRPr>
              <a:solidFill>
                <a:schemeClr val="dk1"/>
              </a:solidFill>
            </a:endParaRPr>
          </a:p>
          <a:p>
            <a:pPr indent="0" lvl="0" marL="0" rtl="0" algn="l">
              <a:lnSpc>
                <a:spcPct val="115000"/>
              </a:lnSpc>
              <a:spcBef>
                <a:spcPts val="1200"/>
              </a:spcBef>
              <a:spcAft>
                <a:spcPts val="0"/>
              </a:spcAft>
              <a:buNone/>
            </a:pPr>
            <a:r>
              <a:rPr lang="en">
                <a:solidFill>
                  <a:schemeClr val="dk1"/>
                </a:solidFill>
              </a:rPr>
              <a:t>Help us to remain close to You</a:t>
            </a:r>
            <a:br>
              <a:rPr lang="en">
                <a:solidFill>
                  <a:schemeClr val="dk1"/>
                </a:solidFill>
              </a:rPr>
            </a:br>
            <a:r>
              <a:rPr lang="en">
                <a:solidFill>
                  <a:schemeClr val="dk1"/>
                </a:solidFill>
              </a:rPr>
              <a:t>and to abide in Your love.</a:t>
            </a:r>
            <a:br>
              <a:rPr lang="en">
                <a:solidFill>
                  <a:schemeClr val="dk1"/>
                </a:solidFill>
              </a:rPr>
            </a:br>
            <a:r>
              <a:rPr lang="en">
                <a:solidFill>
                  <a:schemeClr val="dk1"/>
                </a:solidFill>
              </a:rPr>
              <a:t>Teach us to see the church’s precepts</a:t>
            </a:r>
            <a:br>
              <a:rPr lang="en">
                <a:solidFill>
                  <a:schemeClr val="dk1"/>
                </a:solidFill>
              </a:rPr>
            </a:br>
            <a:r>
              <a:rPr lang="en">
                <a:solidFill>
                  <a:schemeClr val="dk1"/>
                </a:solidFill>
              </a:rPr>
              <a:t>not as burdens, but as a path that leads us closer to You.</a:t>
            </a:r>
            <a:endParaRPr>
              <a:solidFill>
                <a:schemeClr val="dk1"/>
              </a:solidFill>
            </a:endParaRPr>
          </a:p>
          <a:p>
            <a:pPr indent="0" lvl="0" marL="0" rtl="0" algn="l">
              <a:lnSpc>
                <a:spcPct val="115000"/>
              </a:lnSpc>
              <a:spcBef>
                <a:spcPts val="1200"/>
              </a:spcBef>
              <a:spcAft>
                <a:spcPts val="0"/>
              </a:spcAft>
              <a:buNone/>
            </a:pPr>
            <a:r>
              <a:rPr lang="en">
                <a:solidFill>
                  <a:schemeClr val="dk1"/>
                </a:solidFill>
              </a:rPr>
              <a:t>Give us hearts filled with gratitude,</a:t>
            </a:r>
            <a:br>
              <a:rPr lang="en">
                <a:solidFill>
                  <a:schemeClr val="dk1"/>
                </a:solidFill>
              </a:rPr>
            </a:br>
            <a:r>
              <a:rPr lang="en">
                <a:solidFill>
                  <a:schemeClr val="dk1"/>
                </a:solidFill>
              </a:rPr>
              <a:t>the courage to choose what is good,</a:t>
            </a:r>
            <a:br>
              <a:rPr lang="en">
                <a:solidFill>
                  <a:schemeClr val="dk1"/>
                </a:solidFill>
              </a:rPr>
            </a:br>
            <a:r>
              <a:rPr lang="en">
                <a:solidFill>
                  <a:schemeClr val="dk1"/>
                </a:solidFill>
              </a:rPr>
              <a:t>and the grace to love others as You have loved us.</a:t>
            </a:r>
            <a:endParaRPr>
              <a:solidFill>
                <a:schemeClr val="dk1"/>
              </a:solidFill>
            </a:endParaRPr>
          </a:p>
          <a:p>
            <a:pPr indent="0" lvl="0" marL="0" rtl="0" algn="l">
              <a:lnSpc>
                <a:spcPct val="115000"/>
              </a:lnSpc>
              <a:spcBef>
                <a:spcPts val="1200"/>
              </a:spcBef>
              <a:spcAft>
                <a:spcPts val="0"/>
              </a:spcAft>
              <a:buNone/>
            </a:pPr>
            <a:r>
              <a:rPr lang="en">
                <a:solidFill>
                  <a:schemeClr val="dk1"/>
                </a:solidFill>
              </a:rPr>
              <a:t>When we struggle, remind us that we do not walk alone.</a:t>
            </a:r>
            <a:br>
              <a:rPr lang="en">
                <a:solidFill>
                  <a:schemeClr val="dk1"/>
                </a:solidFill>
              </a:rPr>
            </a:br>
            <a:r>
              <a:rPr lang="en">
                <a:solidFill>
                  <a:schemeClr val="dk1"/>
                </a:solidFill>
              </a:rPr>
              <a:t>May Your grace strengthen us,</a:t>
            </a:r>
            <a:br>
              <a:rPr lang="en">
                <a:solidFill>
                  <a:schemeClr val="dk1"/>
                </a:solidFill>
              </a:rPr>
            </a:br>
            <a:r>
              <a:rPr lang="en">
                <a:solidFill>
                  <a:schemeClr val="dk1"/>
                </a:solidFill>
              </a:rPr>
              <a:t>Your Word guide us,</a:t>
            </a:r>
            <a:br>
              <a:rPr lang="en">
                <a:solidFill>
                  <a:schemeClr val="dk1"/>
                </a:solidFill>
              </a:rPr>
            </a:br>
            <a:r>
              <a:rPr lang="en">
                <a:solidFill>
                  <a:schemeClr val="dk1"/>
                </a:solidFill>
              </a:rPr>
              <a:t>and the gift of the Eucharist nourish us</a:t>
            </a:r>
            <a:br>
              <a:rPr lang="en">
                <a:solidFill>
                  <a:schemeClr val="dk1"/>
                </a:solidFill>
              </a:rPr>
            </a:br>
            <a:r>
              <a:rPr lang="en">
                <a:solidFill>
                  <a:schemeClr val="dk1"/>
                </a:solidFill>
              </a:rPr>
              <a:t>to live as faithful disciples of Your Son.</a:t>
            </a:r>
            <a:endParaRPr>
              <a:solidFill>
                <a:schemeClr val="dk1"/>
              </a:solidFill>
            </a:endParaRPr>
          </a:p>
          <a:p>
            <a:pPr indent="0" lvl="0" marL="0" rtl="0" algn="l">
              <a:lnSpc>
                <a:spcPct val="115000"/>
              </a:lnSpc>
              <a:spcBef>
                <a:spcPts val="1200"/>
              </a:spcBef>
              <a:spcAft>
                <a:spcPts val="0"/>
              </a:spcAft>
              <a:buNone/>
            </a:pPr>
            <a:r>
              <a:rPr lang="en">
                <a:solidFill>
                  <a:schemeClr val="dk1"/>
                </a:solidFill>
              </a:rPr>
              <a:t>May our words, our choices, and our actions</a:t>
            </a:r>
            <a:br>
              <a:rPr lang="en">
                <a:solidFill>
                  <a:schemeClr val="dk1"/>
                </a:solidFill>
              </a:rPr>
            </a:br>
            <a:r>
              <a:rPr lang="en">
                <a:solidFill>
                  <a:schemeClr val="dk1"/>
                </a:solidFill>
              </a:rPr>
              <a:t>reflect Your love and bring thanksgiving to You,</a:t>
            </a:r>
            <a:br>
              <a:rPr lang="en">
                <a:solidFill>
                  <a:schemeClr val="dk1"/>
                </a:solidFill>
              </a:rPr>
            </a:br>
            <a:r>
              <a:rPr lang="en">
                <a:solidFill>
                  <a:schemeClr val="dk1"/>
                </a:solidFill>
              </a:rPr>
              <a:t>so that others may come to know You.</a:t>
            </a:r>
            <a:endParaRPr>
              <a:solidFill>
                <a:schemeClr val="dk1"/>
              </a:solidFill>
            </a:endParaRPr>
          </a:p>
          <a:p>
            <a:pPr indent="0" lvl="0" marL="0" rtl="0" algn="l">
              <a:lnSpc>
                <a:spcPct val="115000"/>
              </a:lnSpc>
              <a:spcBef>
                <a:spcPts val="1200"/>
              </a:spcBef>
              <a:spcAft>
                <a:spcPts val="0"/>
              </a:spcAft>
              <a:buNone/>
            </a:pPr>
            <a:r>
              <a:rPr b="1" lang="en">
                <a:solidFill>
                  <a:schemeClr val="dk1"/>
                </a:solidFill>
              </a:rPr>
              <a:t>Amen.</a:t>
            </a:r>
            <a:endParaRPr b="1">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1200"/>
              </a:spcAft>
              <a:buClr>
                <a:schemeClr val="dk1"/>
              </a:buClr>
              <a:buSzPts val="1100"/>
              <a:buFont typeface="Arial"/>
              <a:buNone/>
            </a:pPr>
            <a:r>
              <a:t/>
            </a:r>
            <a:endParaRPr>
              <a:solidFill>
                <a:schemeClr val="dk1"/>
              </a:solidFill>
            </a:endParaRPr>
          </a:p>
        </p:txBody>
      </p:sp>
      <p:sp>
        <p:nvSpPr>
          <p:cNvPr id="157" name="Google Shape;157;h40f07fd779daa147_0_55:notes"/>
          <p:cNvSpPr/>
          <p:nvPr>
            <p:ph idx="2" type="sldImg"/>
          </p:nvPr>
        </p:nvSpPr>
        <p:spPr>
          <a:xfrm>
            <a:off x="1143223"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8f280a1326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g38f280a1326_0_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8f280a1326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8f280a1326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***Read the St Justin text before the parts of the Mass to see if the parents know when it was </a:t>
            </a:r>
            <a:r>
              <a:rPr lang="en"/>
              <a:t>written</a:t>
            </a:r>
            <a:r>
              <a:rPr lang="en"/>
              <a:t>.***</a:t>
            </a:r>
            <a:endParaRPr/>
          </a:p>
          <a:p>
            <a:pPr indent="0" lvl="0" marL="0" rtl="0" algn="l">
              <a:spcBef>
                <a:spcPts val="0"/>
              </a:spcBef>
              <a:spcAft>
                <a:spcPts val="0"/>
              </a:spcAft>
              <a:buNone/>
            </a:pPr>
            <a:r>
              <a:rPr lang="en"/>
              <a:t>The Greek word translated as </a:t>
            </a:r>
            <a:r>
              <a:rPr b="1" lang="en"/>
              <a:t>“memory” is anamnesis</a:t>
            </a:r>
            <a:r>
              <a:rPr lang="en"/>
              <a:t>, which in Catholic theology means more than recalling a past event—it signifies making the past event present and real. Through anamnesis, the sacrifice of Christ on the cross becomes accessible to believers in the present moment, allowing them to participate in His redemptive act across time and space.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h44945559c64dc09a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h44945559c64dc09a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Read St Justin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h44945559c64dc09a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h44945559c64dc09a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The Word of God is alive and active</a:t>
            </a:r>
            <a:r>
              <a:rPr lang="en"/>
              <a:t> Hebrews 4:12 (...Indeed, the word of God is living and effective)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h44945559c64dc09a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h44945559c64dc09a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Greek word translated as </a:t>
            </a:r>
            <a:r>
              <a:rPr b="1" lang="en"/>
              <a:t>“memory” is anamnesis</a:t>
            </a:r>
            <a:r>
              <a:rPr lang="en"/>
              <a:t>, which in Catholic theology means more than recalling a past event—it signifies making the past event present and real. Through anamnesis, the sacrifice of Christ on the cross becomes accessible to believers in the present moment, allowing them to participate in His redemptive act across time and space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h44945559c64dc09a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h44945559c64dc09a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h44945559c64dc09a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h44945559c64dc09a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Through the Eucharist, catholics encounter Christ, participate in His sacrifice, and are drawn into deeper communion with God and the Church, making it the central mystery of Catholic life and spirituality.</a:t>
            </a:r>
            <a:endParaRPr/>
          </a:p>
          <a:p>
            <a:pPr indent="0" lvl="0" marL="0" rtl="0" algn="l">
              <a:spcBef>
                <a:spcPts val="0"/>
              </a:spcBef>
              <a:spcAft>
                <a:spcPts val="0"/>
              </a:spcAft>
              <a:buNone/>
            </a:pPr>
            <a:r>
              <a:rPr lang="en"/>
              <a:t>εὐχᾰ́ρῐστος (eukhắrĭstos, “thankful, grateful”)</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8f280a1326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g38f280a1326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8f280a1326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g38f280a1326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h40f07fd779daa147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h40f07fd779daa147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3" name="Google Shape;13;p2"/>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4" name="Google Shape;14;p2"/>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342900" y="1065213"/>
            <a:ext cx="3886200" cy="735013"/>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7" name="Google Shape;17;p3"/>
          <p:cNvSpPr txBox="1"/>
          <p:nvPr>
            <p:ph idx="1" type="subTitle"/>
          </p:nvPr>
        </p:nvSpPr>
        <p:spPr>
          <a:xfrm>
            <a:off x="685800" y="1943100"/>
            <a:ext cx="3200400" cy="876300"/>
          </a:xfrm>
          <a:prstGeom prst="rect">
            <a:avLst/>
          </a:prstGeom>
          <a:noFill/>
          <a:ln>
            <a:noFill/>
          </a:ln>
        </p:spPr>
        <p:txBody>
          <a:bodyPr anchorCtr="0" anchor="t" bIns="22850" lIns="45725" spcFirstLastPara="1" rIns="45725" wrap="square" tIns="22850">
            <a:normAutofit/>
          </a:bodyPr>
          <a:lstStyle>
            <a:lvl1pPr lvl="0" algn="ctr">
              <a:spcBef>
                <a:spcPts val="300"/>
              </a:spcBef>
              <a:spcAft>
                <a:spcPts val="0"/>
              </a:spcAft>
              <a:buClr>
                <a:srgbClr val="888888"/>
              </a:buClr>
              <a:buSzPts val="1600"/>
              <a:buNone/>
              <a:defRPr>
                <a:solidFill>
                  <a:srgbClr val="888888"/>
                </a:solidFill>
              </a:defRPr>
            </a:lvl1pPr>
            <a:lvl2pPr lvl="1" algn="ctr">
              <a:spcBef>
                <a:spcPts val="300"/>
              </a:spcBef>
              <a:spcAft>
                <a:spcPts val="0"/>
              </a:spcAft>
              <a:buClr>
                <a:srgbClr val="888888"/>
              </a:buClr>
              <a:buSzPts val="1400"/>
              <a:buNone/>
              <a:defRPr>
                <a:solidFill>
                  <a:srgbClr val="888888"/>
                </a:solidFill>
              </a:defRPr>
            </a:lvl2pPr>
            <a:lvl3pPr lvl="2" algn="ctr">
              <a:spcBef>
                <a:spcPts val="200"/>
              </a:spcBef>
              <a:spcAft>
                <a:spcPts val="0"/>
              </a:spcAft>
              <a:buClr>
                <a:srgbClr val="888888"/>
              </a:buClr>
              <a:buSzPts val="1200"/>
              <a:buNone/>
              <a:defRPr>
                <a:solidFill>
                  <a:srgbClr val="888888"/>
                </a:solidFill>
              </a:defRPr>
            </a:lvl3pPr>
            <a:lvl4pPr lvl="3" algn="ctr">
              <a:spcBef>
                <a:spcPts val="200"/>
              </a:spcBef>
              <a:spcAft>
                <a:spcPts val="0"/>
              </a:spcAft>
              <a:buClr>
                <a:srgbClr val="888888"/>
              </a:buClr>
              <a:buSzPts val="1000"/>
              <a:buNone/>
              <a:defRPr>
                <a:solidFill>
                  <a:srgbClr val="888888"/>
                </a:solidFill>
              </a:defRPr>
            </a:lvl4pPr>
            <a:lvl5pPr lvl="4" algn="ctr">
              <a:spcBef>
                <a:spcPts val="200"/>
              </a:spcBef>
              <a:spcAft>
                <a:spcPts val="0"/>
              </a:spcAft>
              <a:buClr>
                <a:srgbClr val="888888"/>
              </a:buClr>
              <a:buSzPts val="1000"/>
              <a:buNone/>
              <a:defRPr>
                <a:solidFill>
                  <a:srgbClr val="888888"/>
                </a:solidFill>
              </a:defRPr>
            </a:lvl5pPr>
            <a:lvl6pPr lvl="5" algn="ctr">
              <a:spcBef>
                <a:spcPts val="200"/>
              </a:spcBef>
              <a:spcAft>
                <a:spcPts val="0"/>
              </a:spcAft>
              <a:buClr>
                <a:srgbClr val="888888"/>
              </a:buClr>
              <a:buSzPts val="1000"/>
              <a:buNone/>
              <a:defRPr>
                <a:solidFill>
                  <a:srgbClr val="888888"/>
                </a:solidFill>
              </a:defRPr>
            </a:lvl6pPr>
            <a:lvl7pPr lvl="6" algn="ctr">
              <a:spcBef>
                <a:spcPts val="200"/>
              </a:spcBef>
              <a:spcAft>
                <a:spcPts val="0"/>
              </a:spcAft>
              <a:buClr>
                <a:srgbClr val="888888"/>
              </a:buClr>
              <a:buSzPts val="1000"/>
              <a:buNone/>
              <a:defRPr>
                <a:solidFill>
                  <a:srgbClr val="888888"/>
                </a:solidFill>
              </a:defRPr>
            </a:lvl7pPr>
            <a:lvl8pPr lvl="7" algn="ctr">
              <a:spcBef>
                <a:spcPts val="200"/>
              </a:spcBef>
              <a:spcAft>
                <a:spcPts val="0"/>
              </a:spcAft>
              <a:buClr>
                <a:srgbClr val="888888"/>
              </a:buClr>
              <a:buSzPts val="1000"/>
              <a:buNone/>
              <a:defRPr>
                <a:solidFill>
                  <a:srgbClr val="888888"/>
                </a:solidFill>
              </a:defRPr>
            </a:lvl8pPr>
            <a:lvl9pPr lvl="8" algn="ctr">
              <a:spcBef>
                <a:spcPts val="200"/>
              </a:spcBef>
              <a:spcAft>
                <a:spcPts val="0"/>
              </a:spcAft>
              <a:buClr>
                <a:srgbClr val="888888"/>
              </a:buClr>
              <a:buSzPts val="1000"/>
              <a:buNone/>
              <a:defRPr>
                <a:solidFill>
                  <a:srgbClr val="888888"/>
                </a:solidFill>
              </a:defRPr>
            </a:lvl9pPr>
          </a:lstStyle>
          <a:p/>
        </p:txBody>
      </p:sp>
      <p:sp>
        <p:nvSpPr>
          <p:cNvPr id="18" name="Google Shape;18;p3"/>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9" name="Google Shape;19;p3"/>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0" name="Google Shape;20;p3"/>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3" name="Google Shape;23;p4"/>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24" name="Google Shape;24;p4"/>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5" name="Google Shape;25;p4"/>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26" name="Google Shape;26;p4"/>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361156" y="2203450"/>
            <a:ext cx="3886200" cy="681038"/>
          </a:xfrm>
          <a:prstGeom prst="rect">
            <a:avLst/>
          </a:prstGeom>
          <a:noFill/>
          <a:ln>
            <a:noFill/>
          </a:ln>
        </p:spPr>
        <p:txBody>
          <a:bodyPr anchorCtr="0" anchor="t" bIns="22850" lIns="45725" spcFirstLastPara="1" rIns="45725" wrap="square" tIns="22850">
            <a:normAutofit/>
          </a:bodyPr>
          <a:lstStyle>
            <a:lvl1pPr lvl="0" algn="l">
              <a:spcBef>
                <a:spcPts val="0"/>
              </a:spcBef>
              <a:spcAft>
                <a:spcPts val="0"/>
              </a:spcAft>
              <a:buClr>
                <a:schemeClr val="dk1"/>
              </a:buClr>
              <a:buSzPts val="2000"/>
              <a:buFont typeface="Calibri"/>
              <a:buNone/>
              <a:defRPr b="1" sz="2000"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29" name="Google Shape;29;p5"/>
          <p:cNvSpPr txBox="1"/>
          <p:nvPr>
            <p:ph idx="1" type="body"/>
          </p:nvPr>
        </p:nvSpPr>
        <p:spPr>
          <a:xfrm>
            <a:off x="361156" y="1453357"/>
            <a:ext cx="3886200" cy="750094"/>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rgbClr val="888888"/>
              </a:buClr>
              <a:buSzPts val="1000"/>
              <a:buNone/>
              <a:defRPr sz="1000">
                <a:solidFill>
                  <a:srgbClr val="888888"/>
                </a:solidFill>
              </a:defRPr>
            </a:lvl1pPr>
            <a:lvl2pPr indent="-228600" lvl="1" marL="914400" algn="l">
              <a:spcBef>
                <a:spcPts val="200"/>
              </a:spcBef>
              <a:spcAft>
                <a:spcPts val="0"/>
              </a:spcAft>
              <a:buClr>
                <a:srgbClr val="888888"/>
              </a:buClr>
              <a:buSzPts val="900"/>
              <a:buNone/>
              <a:defRPr sz="900">
                <a:solidFill>
                  <a:srgbClr val="888888"/>
                </a:solidFill>
              </a:defRPr>
            </a:lvl2pPr>
            <a:lvl3pPr indent="-228600" lvl="2" marL="1371600" algn="l">
              <a:spcBef>
                <a:spcPts val="200"/>
              </a:spcBef>
              <a:spcAft>
                <a:spcPts val="0"/>
              </a:spcAft>
              <a:buClr>
                <a:srgbClr val="888888"/>
              </a:buClr>
              <a:buSzPts val="800"/>
              <a:buNone/>
              <a:defRPr sz="800">
                <a:solidFill>
                  <a:srgbClr val="888888"/>
                </a:solidFill>
              </a:defRPr>
            </a:lvl3pPr>
            <a:lvl4pPr indent="-228600" lvl="3" marL="1828800" algn="l">
              <a:spcBef>
                <a:spcPts val="100"/>
              </a:spcBef>
              <a:spcAft>
                <a:spcPts val="0"/>
              </a:spcAft>
              <a:buClr>
                <a:srgbClr val="888888"/>
              </a:buClr>
              <a:buSzPts val="700"/>
              <a:buNone/>
              <a:defRPr sz="700">
                <a:solidFill>
                  <a:srgbClr val="888888"/>
                </a:solidFill>
              </a:defRPr>
            </a:lvl4pPr>
            <a:lvl5pPr indent="-228600" lvl="4" marL="2286000" algn="l">
              <a:spcBef>
                <a:spcPts val="100"/>
              </a:spcBef>
              <a:spcAft>
                <a:spcPts val="0"/>
              </a:spcAft>
              <a:buClr>
                <a:srgbClr val="888888"/>
              </a:buClr>
              <a:buSzPts val="700"/>
              <a:buNone/>
              <a:defRPr sz="700">
                <a:solidFill>
                  <a:srgbClr val="888888"/>
                </a:solidFill>
              </a:defRPr>
            </a:lvl5pPr>
            <a:lvl6pPr indent="-228600" lvl="5" marL="2743200" algn="l">
              <a:spcBef>
                <a:spcPts val="100"/>
              </a:spcBef>
              <a:spcAft>
                <a:spcPts val="0"/>
              </a:spcAft>
              <a:buClr>
                <a:srgbClr val="888888"/>
              </a:buClr>
              <a:buSzPts val="700"/>
              <a:buNone/>
              <a:defRPr sz="700">
                <a:solidFill>
                  <a:srgbClr val="888888"/>
                </a:solidFill>
              </a:defRPr>
            </a:lvl6pPr>
            <a:lvl7pPr indent="-228600" lvl="6" marL="3200400" algn="l">
              <a:spcBef>
                <a:spcPts val="100"/>
              </a:spcBef>
              <a:spcAft>
                <a:spcPts val="0"/>
              </a:spcAft>
              <a:buClr>
                <a:srgbClr val="888888"/>
              </a:buClr>
              <a:buSzPts val="700"/>
              <a:buNone/>
              <a:defRPr sz="700">
                <a:solidFill>
                  <a:srgbClr val="888888"/>
                </a:solidFill>
              </a:defRPr>
            </a:lvl7pPr>
            <a:lvl8pPr indent="-228600" lvl="7" marL="3657600" algn="l">
              <a:spcBef>
                <a:spcPts val="100"/>
              </a:spcBef>
              <a:spcAft>
                <a:spcPts val="0"/>
              </a:spcAft>
              <a:buClr>
                <a:srgbClr val="888888"/>
              </a:buClr>
              <a:buSzPts val="700"/>
              <a:buNone/>
              <a:defRPr sz="700">
                <a:solidFill>
                  <a:srgbClr val="888888"/>
                </a:solidFill>
              </a:defRPr>
            </a:lvl8pPr>
            <a:lvl9pPr indent="-228600" lvl="8" marL="4114800" algn="l">
              <a:spcBef>
                <a:spcPts val="100"/>
              </a:spcBef>
              <a:spcAft>
                <a:spcPts val="0"/>
              </a:spcAft>
              <a:buClr>
                <a:srgbClr val="888888"/>
              </a:buClr>
              <a:buSzPts val="700"/>
              <a:buNone/>
              <a:defRPr sz="700">
                <a:solidFill>
                  <a:srgbClr val="888888"/>
                </a:solidFill>
              </a:defRPr>
            </a:lvl9pPr>
          </a:lstStyle>
          <a:p/>
        </p:txBody>
      </p:sp>
      <p:sp>
        <p:nvSpPr>
          <p:cNvPr id="30" name="Google Shape;30;p5"/>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31" name="Google Shape;31;p5"/>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32" name="Google Shape;32;p5"/>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35" name="Google Shape;35;p6"/>
          <p:cNvSpPr txBox="1"/>
          <p:nvPr>
            <p:ph idx="1" type="body"/>
          </p:nvPr>
        </p:nvSpPr>
        <p:spPr>
          <a:xfrm>
            <a:off x="2286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36" name="Google Shape;36;p6"/>
          <p:cNvSpPr txBox="1"/>
          <p:nvPr>
            <p:ph idx="2" type="body"/>
          </p:nvPr>
        </p:nvSpPr>
        <p:spPr>
          <a:xfrm>
            <a:off x="23241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37" name="Google Shape;37;p6"/>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38" name="Google Shape;38;p6"/>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39" name="Google Shape;39;p6"/>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42" name="Google Shape;42;p7"/>
          <p:cNvSpPr txBox="1"/>
          <p:nvPr>
            <p:ph idx="1" type="body"/>
          </p:nvPr>
        </p:nvSpPr>
        <p:spPr>
          <a:xfrm>
            <a:off x="228600" y="767556"/>
            <a:ext cx="2020094" cy="319881"/>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43" name="Google Shape;43;p7"/>
          <p:cNvSpPr txBox="1"/>
          <p:nvPr>
            <p:ph idx="2" type="body"/>
          </p:nvPr>
        </p:nvSpPr>
        <p:spPr>
          <a:xfrm>
            <a:off x="228600" y="1087438"/>
            <a:ext cx="2020094" cy="1975644"/>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44" name="Google Shape;44;p7"/>
          <p:cNvSpPr txBox="1"/>
          <p:nvPr>
            <p:ph idx="3" type="body"/>
          </p:nvPr>
        </p:nvSpPr>
        <p:spPr>
          <a:xfrm>
            <a:off x="2322513" y="767556"/>
            <a:ext cx="2020888" cy="319881"/>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45" name="Google Shape;45;p7"/>
          <p:cNvSpPr txBox="1"/>
          <p:nvPr>
            <p:ph idx="4" type="body"/>
          </p:nvPr>
        </p:nvSpPr>
        <p:spPr>
          <a:xfrm>
            <a:off x="2322513" y="1087438"/>
            <a:ext cx="2020888" cy="1975644"/>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46" name="Google Shape;46;p7"/>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47" name="Google Shape;47;p7"/>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48" name="Google Shape;48;p7"/>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51" name="Google Shape;51;p8"/>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52" name="Google Shape;52;p8"/>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53" name="Google Shape;53;p8"/>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228600" y="136525"/>
            <a:ext cx="1504157" cy="581025"/>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56" name="Google Shape;56;p9"/>
          <p:cNvSpPr txBox="1"/>
          <p:nvPr>
            <p:ph idx="1" type="body"/>
          </p:nvPr>
        </p:nvSpPr>
        <p:spPr>
          <a:xfrm>
            <a:off x="1787525" y="136525"/>
            <a:ext cx="2555875" cy="2926557"/>
          </a:xfrm>
          <a:prstGeom prst="rect">
            <a:avLst/>
          </a:prstGeom>
          <a:noFill/>
          <a:ln>
            <a:noFill/>
          </a:ln>
        </p:spPr>
        <p:txBody>
          <a:bodyPr anchorCtr="0" anchor="t" bIns="22850" lIns="45725" spcFirstLastPara="1" rIns="45725" wrap="square" tIns="22850">
            <a:normAutofit/>
          </a:bodyPr>
          <a:lstStyle>
            <a:lvl1pPr indent="-330200" lvl="0" marL="457200" algn="l">
              <a:spcBef>
                <a:spcPts val="300"/>
              </a:spcBef>
              <a:spcAft>
                <a:spcPts val="0"/>
              </a:spcAft>
              <a:buClr>
                <a:schemeClr val="dk1"/>
              </a:buClr>
              <a:buSzPts val="1600"/>
              <a:buChar char="•"/>
              <a:defRPr sz="1600"/>
            </a:lvl1pPr>
            <a:lvl2pPr indent="-317500" lvl="1" marL="914400" algn="l">
              <a:spcBef>
                <a:spcPts val="300"/>
              </a:spcBef>
              <a:spcAft>
                <a:spcPts val="0"/>
              </a:spcAft>
              <a:buClr>
                <a:schemeClr val="dk1"/>
              </a:buClr>
              <a:buSzPts val="1400"/>
              <a:buChar char="–"/>
              <a:defRPr sz="1400"/>
            </a:lvl2pPr>
            <a:lvl3pPr indent="-304800" lvl="2" marL="1371600" algn="l">
              <a:spcBef>
                <a:spcPts val="200"/>
              </a:spcBef>
              <a:spcAft>
                <a:spcPts val="0"/>
              </a:spcAft>
              <a:buClr>
                <a:schemeClr val="dk1"/>
              </a:buClr>
              <a:buSzPts val="1200"/>
              <a:buChar char="•"/>
              <a:defRPr sz="1200"/>
            </a:lvl3pPr>
            <a:lvl4pPr indent="-292100" lvl="3" marL="1828800" algn="l">
              <a:spcBef>
                <a:spcPts val="200"/>
              </a:spcBef>
              <a:spcAft>
                <a:spcPts val="0"/>
              </a:spcAft>
              <a:buClr>
                <a:schemeClr val="dk1"/>
              </a:buClr>
              <a:buSzPts val="1000"/>
              <a:buChar char="–"/>
              <a:defRPr sz="1000"/>
            </a:lvl4pPr>
            <a:lvl5pPr indent="-292100" lvl="4" marL="2286000" algn="l">
              <a:spcBef>
                <a:spcPts val="200"/>
              </a:spcBef>
              <a:spcAft>
                <a:spcPts val="0"/>
              </a:spcAft>
              <a:buClr>
                <a:schemeClr val="dk1"/>
              </a:buClr>
              <a:buSzPts val="1000"/>
              <a:buChar char="»"/>
              <a:defRPr sz="1000"/>
            </a:lvl5pPr>
            <a:lvl6pPr indent="-292100" lvl="5" marL="2743200" algn="l">
              <a:spcBef>
                <a:spcPts val="200"/>
              </a:spcBef>
              <a:spcAft>
                <a:spcPts val="0"/>
              </a:spcAft>
              <a:buClr>
                <a:schemeClr val="dk1"/>
              </a:buClr>
              <a:buSzPts val="1000"/>
              <a:buChar char="•"/>
              <a:defRPr sz="1000"/>
            </a:lvl6pPr>
            <a:lvl7pPr indent="-292100" lvl="6" marL="3200400" algn="l">
              <a:spcBef>
                <a:spcPts val="200"/>
              </a:spcBef>
              <a:spcAft>
                <a:spcPts val="0"/>
              </a:spcAft>
              <a:buClr>
                <a:schemeClr val="dk1"/>
              </a:buClr>
              <a:buSzPts val="1000"/>
              <a:buChar char="•"/>
              <a:defRPr sz="1000"/>
            </a:lvl7pPr>
            <a:lvl8pPr indent="-292100" lvl="7" marL="3657600" algn="l">
              <a:spcBef>
                <a:spcPts val="200"/>
              </a:spcBef>
              <a:spcAft>
                <a:spcPts val="0"/>
              </a:spcAft>
              <a:buClr>
                <a:schemeClr val="dk1"/>
              </a:buClr>
              <a:buSzPts val="1000"/>
              <a:buChar char="•"/>
              <a:defRPr sz="1000"/>
            </a:lvl8pPr>
            <a:lvl9pPr indent="-292100" lvl="8" marL="4114800" algn="l">
              <a:spcBef>
                <a:spcPts val="200"/>
              </a:spcBef>
              <a:spcAft>
                <a:spcPts val="0"/>
              </a:spcAft>
              <a:buClr>
                <a:schemeClr val="dk1"/>
              </a:buClr>
              <a:buSzPts val="1000"/>
              <a:buChar char="•"/>
              <a:defRPr sz="1000"/>
            </a:lvl9pPr>
          </a:lstStyle>
          <a:p/>
        </p:txBody>
      </p:sp>
      <p:sp>
        <p:nvSpPr>
          <p:cNvPr id="57" name="Google Shape;57;p9"/>
          <p:cNvSpPr txBox="1"/>
          <p:nvPr>
            <p:ph idx="2" type="body"/>
          </p:nvPr>
        </p:nvSpPr>
        <p:spPr>
          <a:xfrm>
            <a:off x="228600" y="717550"/>
            <a:ext cx="1504157" cy="2345532"/>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58" name="Google Shape;58;p9"/>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59" name="Google Shape;59;p9"/>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60" name="Google Shape;60;p9"/>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96144" y="2400300"/>
            <a:ext cx="2743200" cy="283369"/>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63" name="Google Shape;63;p10"/>
          <p:cNvSpPr/>
          <p:nvPr>
            <p:ph idx="2" type="pic"/>
          </p:nvPr>
        </p:nvSpPr>
        <p:spPr>
          <a:xfrm>
            <a:off x="896144" y="306388"/>
            <a:ext cx="2743200" cy="2057400"/>
          </a:xfrm>
          <a:prstGeom prst="rect">
            <a:avLst/>
          </a:prstGeom>
          <a:noFill/>
          <a:ln>
            <a:noFill/>
          </a:ln>
        </p:spPr>
      </p:sp>
      <p:sp>
        <p:nvSpPr>
          <p:cNvPr id="64" name="Google Shape;64;p10"/>
          <p:cNvSpPr txBox="1"/>
          <p:nvPr>
            <p:ph idx="1" type="body"/>
          </p:nvPr>
        </p:nvSpPr>
        <p:spPr>
          <a:xfrm>
            <a:off x="896144" y="2683669"/>
            <a:ext cx="2743200" cy="402431"/>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65" name="Google Shape;65;p10"/>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66" name="Google Shape;66;p10"/>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67" name="Google Shape;67;p10"/>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70" name="Google Shape;70;p11"/>
          <p:cNvSpPr txBox="1"/>
          <p:nvPr>
            <p:ph idx="1" type="body"/>
          </p:nvPr>
        </p:nvSpPr>
        <p:spPr>
          <a:xfrm rot="5400000">
            <a:off x="1154509" y="-125809"/>
            <a:ext cx="2262982" cy="41148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71" name="Google Shape;71;p11"/>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2" name="Google Shape;72;p11"/>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3" name="Google Shape;73;p11"/>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2366169" y="1085850"/>
            <a:ext cx="2925763" cy="10287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76" name="Google Shape;76;p12"/>
          <p:cNvSpPr txBox="1"/>
          <p:nvPr>
            <p:ph idx="1" type="body"/>
          </p:nvPr>
        </p:nvSpPr>
        <p:spPr>
          <a:xfrm rot="5400000">
            <a:off x="270669" y="95250"/>
            <a:ext cx="2925763" cy="30099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77" name="Google Shape;77;p12"/>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8" name="Google Shape;78;p12"/>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9" name="Google Shape;79;p12"/>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marR="0" rtl="0" algn="ctr">
              <a:spcBef>
                <a:spcPts val="0"/>
              </a:spcBef>
              <a:spcAft>
                <a:spcPts val="0"/>
              </a:spcAft>
              <a:buClr>
                <a:schemeClr val="dk1"/>
              </a:buClr>
              <a:buSzPts val="2200"/>
              <a:buFont typeface="Calibri"/>
              <a:buNone/>
              <a:defRPr b="0" i="0" sz="2200" u="none" cap="none" strike="noStrik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
        <p:nvSpPr>
          <p:cNvPr id="7" name="Google Shape;7;p1"/>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330200" lvl="0" marL="457200" marR="0" rtl="0" algn="l">
              <a:spcBef>
                <a:spcPts val="30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1pPr>
            <a:lvl2pPr indent="-317500" lvl="1" marL="914400" marR="0" rtl="0" algn="l">
              <a:spcBef>
                <a:spcPts val="3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2pPr>
            <a:lvl3pPr indent="-304800" lvl="2" marL="1371600" marR="0" rtl="0" algn="l">
              <a:spcBef>
                <a:spcPts val="200"/>
              </a:spcBef>
              <a:spcAft>
                <a:spcPts val="0"/>
              </a:spcAft>
              <a:buClr>
                <a:schemeClr val="dk1"/>
              </a:buClr>
              <a:buSzPts val="1200"/>
              <a:buFont typeface="Arial"/>
              <a:buChar char="•"/>
              <a:defRPr b="0" i="0" sz="1200" u="none" cap="none" strike="noStrike">
                <a:solidFill>
                  <a:schemeClr val="dk1"/>
                </a:solidFill>
                <a:latin typeface="Calibri"/>
                <a:ea typeface="Calibri"/>
                <a:cs typeface="Calibri"/>
                <a:sym typeface="Calibri"/>
              </a:defRPr>
            </a:lvl3pPr>
            <a:lvl4pPr indent="-292100" lvl="3" marL="18288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4pPr>
            <a:lvl5pPr indent="-292100" lvl="4" marL="22860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5pPr>
            <a:lvl6pPr indent="-292100" lvl="5" marL="27432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6pPr>
            <a:lvl7pPr indent="-292100" lvl="6" marL="32004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7pPr>
            <a:lvl8pPr indent="-292100" lvl="7" marL="36576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8pPr>
            <a:lvl9pPr indent="-292100" lvl="8" marL="41148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marR="0" rtl="0" algn="l">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marR="0" rtl="0" algn="ctr">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rtl="0" algn="r">
              <a:spcBef>
                <a:spcPts val="0"/>
              </a:spcBef>
              <a:buNone/>
              <a:defRPr b="0" i="0" sz="600" u="none" cap="none" strike="noStrike">
                <a:solidFill>
                  <a:srgbClr val="888888"/>
                </a:solidFill>
                <a:latin typeface="Calibri"/>
                <a:ea typeface="Calibri"/>
                <a:cs typeface="Calibri"/>
                <a:sym typeface="Calibri"/>
              </a:defRPr>
            </a:lvl1pPr>
            <a:lvl2pPr indent="0" lvl="1" marL="0" marR="0" rtl="0" algn="r">
              <a:spcBef>
                <a:spcPts val="0"/>
              </a:spcBef>
              <a:buNone/>
              <a:defRPr b="0" i="0" sz="600" u="none" cap="none" strike="noStrike">
                <a:solidFill>
                  <a:srgbClr val="888888"/>
                </a:solidFill>
                <a:latin typeface="Calibri"/>
                <a:ea typeface="Calibri"/>
                <a:cs typeface="Calibri"/>
                <a:sym typeface="Calibri"/>
              </a:defRPr>
            </a:lvl2pPr>
            <a:lvl3pPr indent="0" lvl="2" marL="0" marR="0" rtl="0" algn="r">
              <a:spcBef>
                <a:spcPts val="0"/>
              </a:spcBef>
              <a:buNone/>
              <a:defRPr b="0" i="0" sz="600" u="none" cap="none" strike="noStrike">
                <a:solidFill>
                  <a:srgbClr val="888888"/>
                </a:solidFill>
                <a:latin typeface="Calibri"/>
                <a:ea typeface="Calibri"/>
                <a:cs typeface="Calibri"/>
                <a:sym typeface="Calibri"/>
              </a:defRPr>
            </a:lvl3pPr>
            <a:lvl4pPr indent="0" lvl="3" marL="0" marR="0" rtl="0" algn="r">
              <a:spcBef>
                <a:spcPts val="0"/>
              </a:spcBef>
              <a:buNone/>
              <a:defRPr b="0" i="0" sz="600" u="none" cap="none" strike="noStrike">
                <a:solidFill>
                  <a:srgbClr val="888888"/>
                </a:solidFill>
                <a:latin typeface="Calibri"/>
                <a:ea typeface="Calibri"/>
                <a:cs typeface="Calibri"/>
                <a:sym typeface="Calibri"/>
              </a:defRPr>
            </a:lvl4pPr>
            <a:lvl5pPr indent="0" lvl="4" marL="0" marR="0" rtl="0" algn="r">
              <a:spcBef>
                <a:spcPts val="0"/>
              </a:spcBef>
              <a:buNone/>
              <a:defRPr b="0" i="0" sz="600" u="none" cap="none" strike="noStrike">
                <a:solidFill>
                  <a:srgbClr val="888888"/>
                </a:solidFill>
                <a:latin typeface="Calibri"/>
                <a:ea typeface="Calibri"/>
                <a:cs typeface="Calibri"/>
                <a:sym typeface="Calibri"/>
              </a:defRPr>
            </a:lvl5pPr>
            <a:lvl6pPr indent="0" lvl="5" marL="0" marR="0" rtl="0" algn="r">
              <a:spcBef>
                <a:spcPts val="0"/>
              </a:spcBef>
              <a:buNone/>
              <a:defRPr b="0" i="0" sz="600" u="none" cap="none" strike="noStrike">
                <a:solidFill>
                  <a:srgbClr val="888888"/>
                </a:solidFill>
                <a:latin typeface="Calibri"/>
                <a:ea typeface="Calibri"/>
                <a:cs typeface="Calibri"/>
                <a:sym typeface="Calibri"/>
              </a:defRPr>
            </a:lvl6pPr>
            <a:lvl7pPr indent="0" lvl="6" marL="0" marR="0" rtl="0" algn="r">
              <a:spcBef>
                <a:spcPts val="0"/>
              </a:spcBef>
              <a:buNone/>
              <a:defRPr b="0" i="0" sz="600" u="none" cap="none" strike="noStrike">
                <a:solidFill>
                  <a:srgbClr val="888888"/>
                </a:solidFill>
                <a:latin typeface="Calibri"/>
                <a:ea typeface="Calibri"/>
                <a:cs typeface="Calibri"/>
                <a:sym typeface="Calibri"/>
              </a:defRPr>
            </a:lvl7pPr>
            <a:lvl8pPr indent="0" lvl="7" marL="0" marR="0" rtl="0" algn="r">
              <a:spcBef>
                <a:spcPts val="0"/>
              </a:spcBef>
              <a:buNone/>
              <a:defRPr b="0" i="0" sz="600" u="none" cap="none" strike="noStrike">
                <a:solidFill>
                  <a:srgbClr val="888888"/>
                </a:solidFill>
                <a:latin typeface="Calibri"/>
                <a:ea typeface="Calibri"/>
                <a:cs typeface="Calibri"/>
                <a:sym typeface="Calibri"/>
              </a:defRPr>
            </a:lvl8pPr>
            <a:lvl9pPr indent="0" lvl="8" marL="0" marR="0" rtl="0" algn="r">
              <a:spcBef>
                <a:spcPts val="0"/>
              </a:spcBef>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hyperlink" Target="https://katiewarner.com/downloads/parish-resources/10-Mass-Tips-for-Catholic-Families.pdf" TargetMode="External"/><Relationship Id="rId5" Type="http://schemas.openxmlformats.org/officeDocument/2006/relationships/hyperlink" Target="https://holyheroes.com/pages/sunday-mass-prep" TargetMode="External"/><Relationship Id="rId6" Type="http://schemas.openxmlformats.org/officeDocument/2006/relationships/hyperlink" Target="https://www.catholicmom.com/sunday-mass-activities" TargetMode="External"/><Relationship Id="rId7" Type="http://schemas.openxmlformats.org/officeDocument/2006/relationships/hyperlink" Target="https://www.catholicfamilyfaith.org/masssunday-worship--lectionary-resources.html"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grpSp>
        <p:nvGrpSpPr>
          <p:cNvPr id="84" name="Google Shape;84;p13"/>
          <p:cNvGrpSpPr/>
          <p:nvPr/>
        </p:nvGrpSpPr>
        <p:grpSpPr>
          <a:xfrm>
            <a:off x="-15100" y="-74926"/>
            <a:ext cx="3035177" cy="5244722"/>
            <a:chOff x="0" y="-38100"/>
            <a:chExt cx="1617381" cy="2794800"/>
          </a:xfrm>
        </p:grpSpPr>
        <p:sp>
          <p:nvSpPr>
            <p:cNvPr id="85" name="Google Shape;85;p13"/>
            <p:cNvSpPr/>
            <p:nvPr/>
          </p:nvSpPr>
          <p:spPr>
            <a:xfrm>
              <a:off x="0" y="0"/>
              <a:ext cx="1617381" cy="2756685"/>
            </a:xfrm>
            <a:custGeom>
              <a:rect b="b" l="l" r="r" t="t"/>
              <a:pathLst>
                <a:path extrusionOk="0" h="2756685" w="1617381">
                  <a:moveTo>
                    <a:pt x="0" y="0"/>
                  </a:moveTo>
                  <a:lnTo>
                    <a:pt x="1617381" y="0"/>
                  </a:lnTo>
                  <a:lnTo>
                    <a:pt x="1617381" y="2756685"/>
                  </a:lnTo>
                  <a:lnTo>
                    <a:pt x="0" y="2756685"/>
                  </a:lnTo>
                  <a:close/>
                </a:path>
              </a:pathLst>
            </a:custGeom>
            <a:gradFill>
              <a:gsLst>
                <a:gs pos="0">
                  <a:srgbClr val="F4FBFD">
                    <a:alpha val="54902"/>
                  </a:srgbClr>
                </a:gs>
                <a:gs pos="100000">
                  <a:srgbClr val="004AAD">
                    <a:alpha val="54902"/>
                  </a:srgbClr>
                </a:gs>
              </a:gsLst>
              <a:path path="circle">
                <a:fillToRect b="100%" l="0%" r="100%" t="0%"/>
              </a:path>
              <a:tileRect b="0%" l="-100%" r="0%" t="-100%"/>
            </a:gradFill>
            <a:ln>
              <a:noFill/>
            </a:ln>
          </p:spPr>
        </p:sp>
        <p:sp>
          <p:nvSpPr>
            <p:cNvPr id="86" name="Google Shape;86;p13"/>
            <p:cNvSpPr txBox="1"/>
            <p:nvPr/>
          </p:nvSpPr>
          <p:spPr>
            <a:xfrm>
              <a:off x="0" y="-38100"/>
              <a:ext cx="1617300" cy="2794800"/>
            </a:xfrm>
            <a:prstGeom prst="rect">
              <a:avLst/>
            </a:prstGeom>
            <a:noFill/>
            <a:ln cap="flat" cmpd="sng" w="9525">
              <a:solidFill>
                <a:srgbClr val="1E2F7A"/>
              </a:solidFill>
              <a:prstDash val="solid"/>
              <a:round/>
              <a:headEnd len="sm" w="sm" type="none"/>
              <a:tailEnd len="sm" w="sm" type="none"/>
            </a:ln>
          </p:spPr>
          <p:txBody>
            <a:bodyPr anchorCtr="0" anchor="ctr" bIns="25100" lIns="25100" spcFirstLastPara="1" rIns="25100" wrap="square" tIns="25100">
              <a:noAutofit/>
            </a:bodyPr>
            <a:lstStyle/>
            <a:p>
              <a:pPr indent="0" lvl="0" marL="0" marR="0" rtl="0" algn="ctr">
                <a:lnSpc>
                  <a:spcPct val="147722"/>
                </a:lnSpc>
                <a:spcBef>
                  <a:spcPts val="0"/>
                </a:spcBef>
                <a:spcAft>
                  <a:spcPts val="0"/>
                </a:spcAft>
                <a:buNone/>
              </a:pPr>
              <a:r>
                <a:t/>
              </a:r>
              <a:endParaRPr b="0" i="0" sz="890" u="none" cap="none" strike="noStrike">
                <a:solidFill>
                  <a:schemeClr val="dk1"/>
                </a:solidFill>
                <a:latin typeface="Calibri"/>
                <a:ea typeface="Calibri"/>
                <a:cs typeface="Calibri"/>
                <a:sym typeface="Calibri"/>
              </a:endParaRPr>
            </a:p>
          </p:txBody>
        </p:sp>
      </p:grpSp>
      <p:sp>
        <p:nvSpPr>
          <p:cNvPr id="87" name="Google Shape;87;p13"/>
          <p:cNvSpPr/>
          <p:nvPr/>
        </p:nvSpPr>
        <p:spPr>
          <a:xfrm>
            <a:off x="361382" y="253031"/>
            <a:ext cx="2327044" cy="2277495"/>
          </a:xfrm>
          <a:custGeom>
            <a:rect b="b" l="l" r="r" t="t"/>
            <a:pathLst>
              <a:path extrusionOk="0" h="4554989" w="4654088">
                <a:moveTo>
                  <a:pt x="0" y="0"/>
                </a:moveTo>
                <a:lnTo>
                  <a:pt x="4654088" y="0"/>
                </a:lnTo>
                <a:lnTo>
                  <a:pt x="4654088" y="4554989"/>
                </a:lnTo>
                <a:lnTo>
                  <a:pt x="0" y="4554989"/>
                </a:lnTo>
                <a:lnTo>
                  <a:pt x="0" y="0"/>
                </a:lnTo>
                <a:close/>
              </a:path>
            </a:pathLst>
          </a:custGeom>
          <a:blipFill rotWithShape="1">
            <a:blip r:embed="rId3">
              <a:alphaModFix/>
            </a:blip>
            <a:stretch>
              <a:fillRect b="0" l="0" r="0" t="0"/>
            </a:stretch>
          </a:blipFill>
          <a:ln>
            <a:noFill/>
          </a:ln>
        </p:spPr>
      </p:sp>
      <p:sp>
        <p:nvSpPr>
          <p:cNvPr id="88" name="Google Shape;88;p13"/>
          <p:cNvSpPr txBox="1"/>
          <p:nvPr/>
        </p:nvSpPr>
        <p:spPr>
          <a:xfrm>
            <a:off x="3288675" y="121050"/>
            <a:ext cx="5787300" cy="4962900"/>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None/>
            </a:pPr>
            <a:r>
              <a:rPr b="1" i="0" lang="en" sz="2400" u="none" cap="none" strike="noStrike">
                <a:solidFill>
                  <a:srgbClr val="0A2F6D"/>
                </a:solidFill>
                <a:latin typeface="Noto Serif Ethiopic"/>
                <a:ea typeface="Noto Serif Ethiopic"/>
                <a:cs typeface="Noto Serif Ethiopic"/>
                <a:sym typeface="Noto Serif Ethiopic"/>
              </a:rPr>
              <a:t>Welcome!</a:t>
            </a:r>
            <a:r>
              <a:rPr i="0" lang="en" sz="2400" u="none" cap="none" strike="noStrike">
                <a:solidFill>
                  <a:srgbClr val="0A2F6D"/>
                </a:solidFill>
                <a:latin typeface="Noto Serif Ethiopic"/>
                <a:ea typeface="Noto Serif Ethiopic"/>
                <a:cs typeface="Noto Serif Ethiopic"/>
                <a:sym typeface="Noto Serif Ethiopic"/>
              </a:rPr>
              <a:t> </a:t>
            </a:r>
            <a:endParaRPr i="0" sz="2400" u="none" cap="none" strike="noStrike">
              <a:solidFill>
                <a:srgbClr val="0A2F6D"/>
              </a:solidFill>
              <a:latin typeface="Noto Serif Ethiopic"/>
              <a:ea typeface="Noto Serif Ethiopic"/>
              <a:cs typeface="Noto Serif Ethiopic"/>
              <a:sym typeface="Noto Serif Ethiopic"/>
            </a:endParaRPr>
          </a:p>
          <a:p>
            <a:pPr indent="0" lvl="0" marL="0" marR="0" rtl="0" algn="ctr">
              <a:lnSpc>
                <a:spcPct val="140018"/>
              </a:lnSpc>
              <a:spcBef>
                <a:spcPts val="0"/>
              </a:spcBef>
              <a:spcAft>
                <a:spcPts val="0"/>
              </a:spcAft>
              <a:buNone/>
            </a:pPr>
            <a:r>
              <a:rPr i="0" lang="en" sz="2400" u="none" cap="none" strike="noStrike">
                <a:solidFill>
                  <a:srgbClr val="0A2F6D"/>
                </a:solidFill>
                <a:latin typeface="Noto Serif Ethiopic"/>
                <a:ea typeface="Noto Serif Ethiopic"/>
                <a:cs typeface="Noto Serif Ethiopic"/>
                <a:sym typeface="Noto Serif Ethiopic"/>
              </a:rPr>
              <a:t>Please take this time to check in with the people at your table. </a:t>
            </a:r>
            <a:endParaRPr i="0" sz="2400" u="none" cap="none" strike="noStrike">
              <a:solidFill>
                <a:srgbClr val="0A2F6D"/>
              </a:solidFill>
              <a:latin typeface="Noto Serif Ethiopic"/>
              <a:ea typeface="Noto Serif Ethiopic"/>
              <a:cs typeface="Noto Serif Ethiopic"/>
              <a:sym typeface="Noto Serif Ethiopic"/>
            </a:endParaRPr>
          </a:p>
          <a:p>
            <a:pPr indent="0" lvl="0" marL="0" marR="0" rtl="0" algn="ctr">
              <a:lnSpc>
                <a:spcPct val="140018"/>
              </a:lnSpc>
              <a:spcBef>
                <a:spcPts val="0"/>
              </a:spcBef>
              <a:spcAft>
                <a:spcPts val="0"/>
              </a:spcAft>
              <a:buNone/>
            </a:pPr>
            <a:r>
              <a:t/>
            </a:r>
            <a:endParaRPr sz="2400">
              <a:solidFill>
                <a:srgbClr val="0A2F6D"/>
              </a:solidFill>
              <a:latin typeface="Noto Serif Ethiopic"/>
              <a:ea typeface="Noto Serif Ethiopic"/>
              <a:cs typeface="Noto Serif Ethiopic"/>
              <a:sym typeface="Noto Serif Ethiopic"/>
            </a:endParaRPr>
          </a:p>
          <a:p>
            <a:pPr indent="0" lvl="0" marL="0" marR="0" rtl="0" algn="ctr">
              <a:lnSpc>
                <a:spcPct val="140018"/>
              </a:lnSpc>
              <a:spcBef>
                <a:spcPts val="0"/>
              </a:spcBef>
              <a:spcAft>
                <a:spcPts val="0"/>
              </a:spcAft>
              <a:buNone/>
            </a:pPr>
            <a:r>
              <a:rPr b="1" lang="en" sz="2400">
                <a:solidFill>
                  <a:srgbClr val="0A2F6D"/>
                </a:solidFill>
                <a:latin typeface="Noto Serif Ethiopic"/>
                <a:ea typeface="Noto Serif Ethiopic"/>
                <a:cs typeface="Noto Serif Ethiopic"/>
                <a:sym typeface="Noto Serif Ethiopic"/>
              </a:rPr>
              <a:t>Check-In Question:</a:t>
            </a:r>
            <a:endParaRPr b="1" sz="2400">
              <a:solidFill>
                <a:srgbClr val="0A2F6D"/>
              </a:solidFill>
              <a:latin typeface="Noto Serif Ethiopic"/>
              <a:ea typeface="Noto Serif Ethiopic"/>
              <a:cs typeface="Noto Serif Ethiopic"/>
              <a:sym typeface="Noto Serif Ethiopic"/>
            </a:endParaRPr>
          </a:p>
          <a:p>
            <a:pPr indent="0" lvl="0" marL="0" rtl="0" algn="l">
              <a:lnSpc>
                <a:spcPct val="115000"/>
              </a:lnSpc>
              <a:spcBef>
                <a:spcPts val="1200"/>
              </a:spcBef>
              <a:spcAft>
                <a:spcPts val="0"/>
              </a:spcAft>
              <a:buSzPts val="1100"/>
              <a:buNone/>
            </a:pPr>
            <a:r>
              <a:rPr lang="en" sz="2400">
                <a:solidFill>
                  <a:srgbClr val="0A2F6D"/>
                </a:solidFill>
                <a:latin typeface="Noto Serif Ethiopic"/>
                <a:ea typeface="Noto Serif Ethiopic"/>
                <a:cs typeface="Noto Serif Ethiopic"/>
                <a:sym typeface="Noto Serif Ethiopic"/>
              </a:rPr>
              <a:t>Of the five precepts of the Church we explored last week, which one stood out to you the most? </a:t>
            </a:r>
            <a:endParaRPr sz="2400">
              <a:solidFill>
                <a:srgbClr val="0A2F6D"/>
              </a:solidFill>
              <a:latin typeface="Noto Serif Ethiopic"/>
              <a:ea typeface="Noto Serif Ethiopic"/>
              <a:cs typeface="Noto Serif Ethiopic"/>
              <a:sym typeface="Noto Serif Ethiopic"/>
            </a:endParaRPr>
          </a:p>
          <a:p>
            <a:pPr indent="0" lvl="0" marL="0" rtl="0" algn="l">
              <a:lnSpc>
                <a:spcPct val="115000"/>
              </a:lnSpc>
              <a:spcBef>
                <a:spcPts val="1200"/>
              </a:spcBef>
              <a:spcAft>
                <a:spcPts val="1200"/>
              </a:spcAft>
              <a:buSzPts val="1100"/>
              <a:buNone/>
            </a:pPr>
            <a:r>
              <a:rPr lang="en" sz="2400">
                <a:solidFill>
                  <a:srgbClr val="0A2F6D"/>
                </a:solidFill>
                <a:latin typeface="Noto Serif Ethiopic"/>
                <a:ea typeface="Noto Serif Ethiopic"/>
                <a:cs typeface="Noto Serif Ethiopic"/>
                <a:sym typeface="Noto Serif Ethiopic"/>
              </a:rPr>
              <a:t>What made it meaningful or eye-opening for you?</a:t>
            </a:r>
            <a:endParaRPr sz="2400">
              <a:solidFill>
                <a:srgbClr val="0A2F6D"/>
              </a:solidFill>
              <a:latin typeface="Noto Serif Ethiopic"/>
              <a:ea typeface="Noto Serif Ethiopic"/>
              <a:cs typeface="Noto Serif Ethiopic"/>
              <a:sym typeface="Noto Serif Ethiopic"/>
            </a:endParaRPr>
          </a:p>
        </p:txBody>
      </p:sp>
      <p:sp>
        <p:nvSpPr>
          <p:cNvPr id="89" name="Google Shape;89;p13"/>
          <p:cNvSpPr txBox="1"/>
          <p:nvPr/>
        </p:nvSpPr>
        <p:spPr>
          <a:xfrm>
            <a:off x="71850" y="2985425"/>
            <a:ext cx="2906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chemeClr val="dk2"/>
                </a:solidFill>
                <a:latin typeface="Noto Serif Ethiopic"/>
                <a:ea typeface="Noto Serif Ethiopic"/>
                <a:cs typeface="Noto Serif Ethiopic"/>
                <a:sym typeface="Noto Serif Ethiopic"/>
              </a:rPr>
              <a:t>October 14,</a:t>
            </a:r>
            <a:r>
              <a:rPr lang="en" sz="2100">
                <a:solidFill>
                  <a:schemeClr val="dk2"/>
                </a:solidFill>
                <a:latin typeface="Noto Serif Ethiopic"/>
                <a:ea typeface="Noto Serif Ethiopic"/>
                <a:cs typeface="Noto Serif Ethiopic"/>
                <a:sym typeface="Noto Serif Ethiopic"/>
              </a:rPr>
              <a:t> </a:t>
            </a:r>
            <a:r>
              <a:rPr lang="en" sz="2500">
                <a:solidFill>
                  <a:schemeClr val="dk2"/>
                </a:solidFill>
                <a:latin typeface="Noto Serif Ethiopic"/>
                <a:ea typeface="Noto Serif Ethiopic"/>
                <a:cs typeface="Noto Serif Ethiopic"/>
                <a:sym typeface="Noto Serif Ethiopic"/>
              </a:rPr>
              <a:t>2026</a:t>
            </a:r>
            <a:endParaRPr sz="800">
              <a:latin typeface="Noto Serif Ethiopic"/>
              <a:ea typeface="Noto Serif Ethiopic"/>
              <a:cs typeface="Noto Serif Ethiopic"/>
              <a:sym typeface="Noto Serif Ethiopi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3" name="Shape 93"/>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id="98" name="Google Shape;98;p15"/>
          <p:cNvPicPr preferRelativeResize="0"/>
          <p:nvPr/>
        </p:nvPicPr>
        <p:blipFill>
          <a:blip r:embed="rId3">
            <a:alphaModFix/>
          </a:blip>
          <a:stretch>
            <a:fillRect/>
          </a:stretch>
        </p:blipFill>
        <p:spPr>
          <a:xfrm>
            <a:off x="2930525" y="114250"/>
            <a:ext cx="3282950" cy="4838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6"/>
          <p:cNvSpPr/>
          <p:nvPr/>
        </p:nvSpPr>
        <p:spPr>
          <a:xfrm>
            <a:off x="2838396" y="1975685"/>
            <a:ext cx="3398885" cy="2444804"/>
          </a:xfrm>
          <a:custGeom>
            <a:rect b="b" l="l" r="r" t="t"/>
            <a:pathLst>
              <a:path extrusionOk="0" h="4889608" w="6797770">
                <a:moveTo>
                  <a:pt x="0" y="0"/>
                </a:moveTo>
                <a:lnTo>
                  <a:pt x="6797770" y="0"/>
                </a:lnTo>
                <a:lnTo>
                  <a:pt x="6797770" y="4889608"/>
                </a:lnTo>
                <a:lnTo>
                  <a:pt x="0" y="4889608"/>
                </a:lnTo>
                <a:lnTo>
                  <a:pt x="0" y="0"/>
                </a:lnTo>
                <a:close/>
              </a:path>
            </a:pathLst>
          </a:custGeom>
          <a:blipFill rotWithShape="1">
            <a:blip r:embed="rId3">
              <a:alphaModFix/>
            </a:blip>
            <a:stretch>
              <a:fillRect b="0" l="0" r="0" t="-79966"/>
            </a:stretch>
          </a:blipFill>
          <a:ln>
            <a:noFill/>
          </a:ln>
        </p:spPr>
      </p:sp>
      <p:sp>
        <p:nvSpPr>
          <p:cNvPr id="104" name="Google Shape;104;p16"/>
          <p:cNvSpPr/>
          <p:nvPr/>
        </p:nvSpPr>
        <p:spPr>
          <a:xfrm>
            <a:off x="1599911" y="2527847"/>
            <a:ext cx="1340481" cy="1340481"/>
          </a:xfrm>
          <a:custGeom>
            <a:rect b="b" l="l" r="r" t="t"/>
            <a:pathLst>
              <a:path extrusionOk="0" h="2680961" w="2680961">
                <a:moveTo>
                  <a:pt x="0" y="0"/>
                </a:moveTo>
                <a:lnTo>
                  <a:pt x="2680960" y="0"/>
                </a:lnTo>
                <a:lnTo>
                  <a:pt x="2680960" y="2680960"/>
                </a:lnTo>
                <a:lnTo>
                  <a:pt x="0" y="2680960"/>
                </a:lnTo>
                <a:lnTo>
                  <a:pt x="0" y="0"/>
                </a:lnTo>
                <a:close/>
              </a:path>
            </a:pathLst>
          </a:custGeom>
          <a:blipFill rotWithShape="1">
            <a:blip r:embed="rId4">
              <a:alphaModFix/>
            </a:blip>
            <a:stretch>
              <a:fillRect b="0" l="0" r="0" t="0"/>
            </a:stretch>
          </a:blipFill>
          <a:ln>
            <a:noFill/>
          </a:ln>
        </p:spPr>
      </p:sp>
      <p:sp>
        <p:nvSpPr>
          <p:cNvPr id="105" name="Google Shape;105;p16"/>
          <p:cNvSpPr/>
          <p:nvPr/>
        </p:nvSpPr>
        <p:spPr>
          <a:xfrm>
            <a:off x="6100209" y="2521593"/>
            <a:ext cx="1443881" cy="1216664"/>
          </a:xfrm>
          <a:custGeom>
            <a:rect b="b" l="l" r="r" t="t"/>
            <a:pathLst>
              <a:path extrusionOk="0" h="2433329" w="2887761">
                <a:moveTo>
                  <a:pt x="0" y="0"/>
                </a:moveTo>
                <a:lnTo>
                  <a:pt x="2887761" y="0"/>
                </a:lnTo>
                <a:lnTo>
                  <a:pt x="2887761" y="2433330"/>
                </a:lnTo>
                <a:lnTo>
                  <a:pt x="0" y="2433330"/>
                </a:lnTo>
                <a:lnTo>
                  <a:pt x="0" y="0"/>
                </a:lnTo>
                <a:close/>
              </a:path>
            </a:pathLst>
          </a:custGeom>
          <a:blipFill rotWithShape="1">
            <a:blip r:embed="rId5">
              <a:alphaModFix/>
            </a:blip>
            <a:stretch>
              <a:fillRect b="-10176" l="0" r="0" t="-8498"/>
            </a:stretch>
          </a:blipFill>
          <a:ln>
            <a:noFill/>
          </a:ln>
        </p:spPr>
      </p:sp>
      <p:sp>
        <p:nvSpPr>
          <p:cNvPr id="106" name="Google Shape;106;p16"/>
          <p:cNvSpPr txBox="1"/>
          <p:nvPr/>
        </p:nvSpPr>
        <p:spPr>
          <a:xfrm>
            <a:off x="489215" y="12603"/>
            <a:ext cx="8165700" cy="523200"/>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1" lang="en" sz="3400">
                <a:solidFill>
                  <a:srgbClr val="C93138"/>
                </a:solidFill>
                <a:latin typeface="NTR"/>
                <a:ea typeface="NTR"/>
                <a:cs typeface="NTR"/>
                <a:sym typeface="NTR"/>
              </a:rPr>
              <a:t>PARTY WITH THE SAINTS!</a:t>
            </a:r>
            <a:endParaRPr b="1" sz="700"/>
          </a:p>
        </p:txBody>
      </p:sp>
      <p:sp>
        <p:nvSpPr>
          <p:cNvPr id="107" name="Google Shape;107;p16"/>
          <p:cNvSpPr txBox="1"/>
          <p:nvPr/>
        </p:nvSpPr>
        <p:spPr>
          <a:xfrm>
            <a:off x="5063876" y="774533"/>
            <a:ext cx="3809400" cy="1246800"/>
          </a:xfrm>
          <a:prstGeom prst="rect">
            <a:avLst/>
          </a:prstGeom>
          <a:noFill/>
          <a:ln>
            <a:noFill/>
          </a:ln>
        </p:spPr>
        <p:txBody>
          <a:bodyPr anchorCtr="0" anchor="t" bIns="0" lIns="0" spcFirstLastPara="1" rIns="0" wrap="square" tIns="0">
            <a:spAutoFit/>
          </a:bodyPr>
          <a:lstStyle/>
          <a:p>
            <a:pPr indent="-127000" lvl="1" marL="254000" marR="0" rtl="0" algn="l">
              <a:lnSpc>
                <a:spcPct val="115000"/>
              </a:lnSpc>
              <a:spcBef>
                <a:spcPts val="0"/>
              </a:spcBef>
              <a:spcAft>
                <a:spcPts val="0"/>
              </a:spcAft>
              <a:buClr>
                <a:srgbClr val="004AAD"/>
              </a:buClr>
              <a:buSzPts val="1200"/>
              <a:buFont typeface="Arial"/>
              <a:buChar char="•"/>
            </a:pPr>
            <a:r>
              <a:rPr b="1" i="0" lang="en" sz="1200" u="none" cap="none" strike="noStrike">
                <a:solidFill>
                  <a:srgbClr val="004AAD"/>
                </a:solidFill>
                <a:latin typeface="Montserrat"/>
                <a:ea typeface="Montserrat"/>
                <a:cs typeface="Montserrat"/>
                <a:sym typeface="Montserrat"/>
              </a:rPr>
              <a:t>Sunday, November 1, 2026 </a:t>
            </a:r>
            <a:endParaRPr sz="700"/>
          </a:p>
          <a:p>
            <a:pPr indent="-127000" lvl="1" marL="254000" marR="0" rtl="0" algn="l">
              <a:lnSpc>
                <a:spcPct val="115000"/>
              </a:lnSpc>
              <a:spcBef>
                <a:spcPts val="0"/>
              </a:spcBef>
              <a:spcAft>
                <a:spcPts val="0"/>
              </a:spcAft>
              <a:buClr>
                <a:srgbClr val="004AAD"/>
              </a:buClr>
              <a:buSzPts val="1200"/>
              <a:buFont typeface="Arial"/>
              <a:buChar char="•"/>
            </a:pPr>
            <a:r>
              <a:rPr b="1" i="0" lang="en" sz="1200" u="none" cap="none" strike="noStrike">
                <a:solidFill>
                  <a:srgbClr val="004AAD"/>
                </a:solidFill>
                <a:latin typeface="Montserrat"/>
                <a:ea typeface="Montserrat"/>
                <a:cs typeface="Montserrat"/>
                <a:sym typeface="Montserrat"/>
              </a:rPr>
              <a:t>3:00-4:30 pm</a:t>
            </a:r>
            <a:endParaRPr sz="700"/>
          </a:p>
          <a:p>
            <a:pPr indent="-127000" lvl="1" marL="254000" marR="0" rtl="0" algn="l">
              <a:lnSpc>
                <a:spcPct val="115000"/>
              </a:lnSpc>
              <a:spcBef>
                <a:spcPts val="0"/>
              </a:spcBef>
              <a:spcAft>
                <a:spcPts val="0"/>
              </a:spcAft>
              <a:buClr>
                <a:srgbClr val="004AAD"/>
              </a:buClr>
              <a:buSzPts val="1200"/>
              <a:buFont typeface="Arial"/>
              <a:buChar char="•"/>
            </a:pPr>
            <a:r>
              <a:rPr b="1" i="0" lang="en" sz="1200" u="none" cap="none" strike="noStrike">
                <a:solidFill>
                  <a:srgbClr val="004AAD"/>
                </a:solidFill>
                <a:latin typeface="Montserrat"/>
                <a:ea typeface="Montserrat"/>
                <a:cs typeface="Montserrat"/>
                <a:sym typeface="Montserrat"/>
              </a:rPr>
              <a:t>In the John XXIII Room</a:t>
            </a:r>
            <a:endParaRPr sz="700"/>
          </a:p>
          <a:p>
            <a:pPr indent="-127000" lvl="1" marL="254000" marR="0" rtl="0" algn="l">
              <a:lnSpc>
                <a:spcPct val="115000"/>
              </a:lnSpc>
              <a:spcBef>
                <a:spcPts val="0"/>
              </a:spcBef>
              <a:spcAft>
                <a:spcPts val="0"/>
              </a:spcAft>
              <a:buClr>
                <a:srgbClr val="004AAD"/>
              </a:buClr>
              <a:buSzPts val="1200"/>
              <a:buFont typeface="Arial"/>
              <a:buChar char="•"/>
            </a:pPr>
            <a:r>
              <a:rPr b="1" i="0" lang="en" sz="1200" u="none" cap="none" strike="noStrike">
                <a:solidFill>
                  <a:srgbClr val="004AAD"/>
                </a:solidFill>
                <a:latin typeface="Montserrat"/>
                <a:ea typeface="Montserrat"/>
                <a:cs typeface="Montserrat"/>
                <a:sym typeface="Montserrat"/>
              </a:rPr>
              <a:t>Kids and parents are encouraged to come dressed as a Saint! Or, come as you are, as a "Future Saint!"</a:t>
            </a:r>
            <a:endParaRPr sz="700"/>
          </a:p>
        </p:txBody>
      </p:sp>
      <p:sp>
        <p:nvSpPr>
          <p:cNvPr id="108" name="Google Shape;108;p16"/>
          <p:cNvSpPr txBox="1"/>
          <p:nvPr/>
        </p:nvSpPr>
        <p:spPr>
          <a:xfrm>
            <a:off x="2229349" y="4382389"/>
            <a:ext cx="4685400" cy="595800"/>
          </a:xfrm>
          <a:prstGeom prst="rect">
            <a:avLst/>
          </a:prstGeom>
          <a:noFill/>
          <a:ln>
            <a:noFill/>
          </a:ln>
        </p:spPr>
        <p:txBody>
          <a:bodyPr anchorCtr="0" anchor="t" bIns="0" lIns="0" spcFirstLastPara="1" rIns="0" wrap="square" tIns="0">
            <a:spAutoFit/>
          </a:bodyPr>
          <a:lstStyle/>
          <a:p>
            <a:pPr indent="0" lvl="0" marL="0" marR="0" rtl="0" algn="ctr">
              <a:lnSpc>
                <a:spcPct val="115000"/>
              </a:lnSpc>
              <a:spcBef>
                <a:spcPts val="0"/>
              </a:spcBef>
              <a:spcAft>
                <a:spcPts val="0"/>
              </a:spcAft>
              <a:buNone/>
            </a:pPr>
            <a:r>
              <a:rPr b="1" i="0" lang="en" sz="1800" u="none" cap="none" strike="noStrike">
                <a:solidFill>
                  <a:srgbClr val="50863D"/>
                </a:solidFill>
                <a:latin typeface="Montserrat"/>
                <a:ea typeface="Montserrat"/>
                <a:cs typeface="Montserrat"/>
                <a:sym typeface="Montserrat"/>
              </a:rPr>
              <a:t>Join us for a joyful procession into 4:30 Mass dressed as your favorite saint!</a:t>
            </a:r>
            <a:endParaRPr sz="700"/>
          </a:p>
        </p:txBody>
      </p:sp>
      <p:sp>
        <p:nvSpPr>
          <p:cNvPr id="109" name="Google Shape;109;p16"/>
          <p:cNvSpPr txBox="1"/>
          <p:nvPr/>
        </p:nvSpPr>
        <p:spPr>
          <a:xfrm>
            <a:off x="1645643" y="451220"/>
            <a:ext cx="5852700" cy="231000"/>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1" i="0" lang="en" sz="1500" u="none" cap="none" strike="noStrike">
                <a:solidFill>
                  <a:srgbClr val="000000"/>
                </a:solidFill>
                <a:latin typeface="NTR"/>
                <a:ea typeface="NTR"/>
                <a:cs typeface="NTR"/>
                <a:sym typeface="NTR"/>
              </a:rPr>
              <a:t>Hosted by Spirit of Christ Youth Ministry</a:t>
            </a:r>
            <a:endParaRPr b="1" sz="700"/>
          </a:p>
        </p:txBody>
      </p:sp>
      <p:sp>
        <p:nvSpPr>
          <p:cNvPr id="110" name="Google Shape;110;p16"/>
          <p:cNvSpPr txBox="1"/>
          <p:nvPr/>
        </p:nvSpPr>
        <p:spPr>
          <a:xfrm>
            <a:off x="330650" y="867450"/>
            <a:ext cx="4397700" cy="1246800"/>
          </a:xfrm>
          <a:prstGeom prst="rect">
            <a:avLst/>
          </a:prstGeom>
          <a:noFill/>
          <a:ln>
            <a:noFill/>
          </a:ln>
        </p:spPr>
        <p:txBody>
          <a:bodyPr anchorCtr="0" anchor="t" bIns="0" lIns="0" spcFirstLastPara="1" rIns="0" wrap="square" tIns="0">
            <a:spAutoFit/>
          </a:bodyPr>
          <a:lstStyle/>
          <a:p>
            <a:pPr indent="0" lvl="0" marL="0" marR="0" rtl="0" algn="ctr">
              <a:lnSpc>
                <a:spcPct val="115000"/>
              </a:lnSpc>
              <a:spcBef>
                <a:spcPts val="0"/>
              </a:spcBef>
              <a:spcAft>
                <a:spcPts val="0"/>
              </a:spcAft>
              <a:buNone/>
            </a:pPr>
            <a:r>
              <a:rPr b="1" i="0" lang="en" sz="1200" u="none" cap="none" strike="noStrike">
                <a:solidFill>
                  <a:srgbClr val="7B6229"/>
                </a:solidFill>
                <a:latin typeface="Montserrat"/>
                <a:ea typeface="Montserrat"/>
                <a:cs typeface="Montserrat"/>
                <a:sym typeface="Montserrat"/>
              </a:rPr>
              <a:t>Ignite High School Ministry and Rise Middle School Ministry present a fun-filled All Saints Day celebration for the whole family, featuring interactive experiences, games, a photo booth, and more as we celebrate the Saints and our call to holiness!</a:t>
            </a:r>
            <a:endParaRPr sz="700"/>
          </a:p>
          <a:p>
            <a:pPr indent="0" lvl="0" marL="0" marR="0" rtl="0" algn="ctr">
              <a:lnSpc>
                <a:spcPct val="115000"/>
              </a:lnSpc>
              <a:spcBef>
                <a:spcPts val="0"/>
              </a:spcBef>
              <a:spcAft>
                <a:spcPts val="0"/>
              </a:spcAft>
              <a:buNone/>
            </a:pPr>
            <a:r>
              <a:t/>
            </a:r>
            <a:endParaRPr b="1" i="0" sz="1200" u="none" cap="none" strike="noStrike">
              <a:solidFill>
                <a:srgbClr val="7B6229"/>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p17"/>
          <p:cNvPicPr preferRelativeResize="0"/>
          <p:nvPr/>
        </p:nvPicPr>
        <p:blipFill rotWithShape="1">
          <a:blip r:embed="rId3">
            <a:alphaModFix/>
          </a:blip>
          <a:srcRect b="0" l="0" r="0" t="0"/>
          <a:stretch/>
        </p:blipFill>
        <p:spPr>
          <a:xfrm>
            <a:off x="4335153" y="3465563"/>
            <a:ext cx="1373327" cy="1373327"/>
          </a:xfrm>
          <a:prstGeom prst="rect">
            <a:avLst/>
          </a:prstGeom>
          <a:noFill/>
          <a:ln>
            <a:noFill/>
          </a:ln>
        </p:spPr>
      </p:pic>
      <p:sp>
        <p:nvSpPr>
          <p:cNvPr id="116" name="Google Shape;116;p17"/>
          <p:cNvSpPr/>
          <p:nvPr/>
        </p:nvSpPr>
        <p:spPr>
          <a:xfrm>
            <a:off x="5945060" y="1918321"/>
            <a:ext cx="1539499" cy="1407036"/>
          </a:xfrm>
          <a:custGeom>
            <a:rect b="b" l="l" r="r" t="t"/>
            <a:pathLst>
              <a:path extrusionOk="0" h="2814073" w="3078999">
                <a:moveTo>
                  <a:pt x="0" y="0"/>
                </a:moveTo>
                <a:lnTo>
                  <a:pt x="3078999" y="0"/>
                </a:lnTo>
                <a:lnTo>
                  <a:pt x="3078999" y="2814073"/>
                </a:lnTo>
                <a:lnTo>
                  <a:pt x="0" y="2814073"/>
                </a:lnTo>
                <a:lnTo>
                  <a:pt x="0" y="0"/>
                </a:lnTo>
                <a:close/>
              </a:path>
            </a:pathLst>
          </a:custGeom>
          <a:blipFill rotWithShape="1">
            <a:blip r:embed="rId4">
              <a:alphaModFix/>
            </a:blip>
            <a:stretch>
              <a:fillRect b="0" l="-9620" r="-9070" t="0"/>
            </a:stretch>
          </a:blipFill>
          <a:ln>
            <a:noFill/>
          </a:ln>
        </p:spPr>
      </p:sp>
      <p:sp>
        <p:nvSpPr>
          <p:cNvPr id="117" name="Google Shape;117;p17"/>
          <p:cNvSpPr/>
          <p:nvPr/>
        </p:nvSpPr>
        <p:spPr>
          <a:xfrm>
            <a:off x="7552366" y="1918321"/>
            <a:ext cx="1403708" cy="1407036"/>
          </a:xfrm>
          <a:custGeom>
            <a:rect b="b" l="l" r="r" t="t"/>
            <a:pathLst>
              <a:path extrusionOk="0" h="2814073" w="2807416">
                <a:moveTo>
                  <a:pt x="0" y="0"/>
                </a:moveTo>
                <a:lnTo>
                  <a:pt x="2807417" y="0"/>
                </a:lnTo>
                <a:lnTo>
                  <a:pt x="2807417" y="2814073"/>
                </a:lnTo>
                <a:lnTo>
                  <a:pt x="0" y="2814073"/>
                </a:lnTo>
                <a:lnTo>
                  <a:pt x="0" y="0"/>
                </a:lnTo>
                <a:close/>
              </a:path>
            </a:pathLst>
          </a:custGeom>
          <a:blipFill rotWithShape="1">
            <a:blip r:embed="rId5">
              <a:alphaModFix/>
            </a:blip>
            <a:stretch>
              <a:fillRect b="0" l="-14530" r="-17139" t="0"/>
            </a:stretch>
          </a:blipFill>
          <a:ln>
            <a:noFill/>
          </a:ln>
        </p:spPr>
      </p:sp>
      <p:sp>
        <p:nvSpPr>
          <p:cNvPr id="118" name="Google Shape;118;p17"/>
          <p:cNvSpPr/>
          <p:nvPr/>
        </p:nvSpPr>
        <p:spPr>
          <a:xfrm>
            <a:off x="5945060" y="3389029"/>
            <a:ext cx="3011015" cy="1643119"/>
          </a:xfrm>
          <a:custGeom>
            <a:rect b="b" l="l" r="r" t="t"/>
            <a:pathLst>
              <a:path extrusionOk="0" h="3286237" w="6022030">
                <a:moveTo>
                  <a:pt x="0" y="0"/>
                </a:moveTo>
                <a:lnTo>
                  <a:pt x="6022030" y="0"/>
                </a:lnTo>
                <a:lnTo>
                  <a:pt x="6022030" y="3286237"/>
                </a:lnTo>
                <a:lnTo>
                  <a:pt x="0" y="3286237"/>
                </a:lnTo>
                <a:lnTo>
                  <a:pt x="0" y="0"/>
                </a:lnTo>
                <a:close/>
              </a:path>
            </a:pathLst>
          </a:custGeom>
          <a:blipFill rotWithShape="1">
            <a:blip r:embed="rId6">
              <a:alphaModFix/>
            </a:blip>
            <a:stretch>
              <a:fillRect b="0" l="0" r="0" t="0"/>
            </a:stretch>
          </a:blipFill>
          <a:ln>
            <a:noFill/>
          </a:ln>
        </p:spPr>
      </p:sp>
      <p:sp>
        <p:nvSpPr>
          <p:cNvPr id="119" name="Google Shape;119;p17"/>
          <p:cNvSpPr/>
          <p:nvPr/>
        </p:nvSpPr>
        <p:spPr>
          <a:xfrm>
            <a:off x="5301" y="-302694"/>
            <a:ext cx="5758611" cy="2157478"/>
          </a:xfrm>
          <a:custGeom>
            <a:rect b="b" l="l" r="r" t="t"/>
            <a:pathLst>
              <a:path extrusionOk="0" h="4314956" w="11517221">
                <a:moveTo>
                  <a:pt x="0" y="0"/>
                </a:moveTo>
                <a:lnTo>
                  <a:pt x="11517221" y="0"/>
                </a:lnTo>
                <a:lnTo>
                  <a:pt x="11517221" y="4314956"/>
                </a:lnTo>
                <a:lnTo>
                  <a:pt x="0" y="4314956"/>
                </a:lnTo>
                <a:lnTo>
                  <a:pt x="0" y="0"/>
                </a:lnTo>
                <a:close/>
              </a:path>
            </a:pathLst>
          </a:custGeom>
          <a:blipFill rotWithShape="1">
            <a:blip r:embed="rId7">
              <a:alphaModFix/>
            </a:blip>
            <a:stretch>
              <a:fillRect b="0" l="-2280" r="-2290" t="-6930"/>
            </a:stretch>
          </a:blipFill>
          <a:ln>
            <a:noFill/>
          </a:ln>
        </p:spPr>
      </p:sp>
      <p:sp>
        <p:nvSpPr>
          <p:cNvPr id="120" name="Google Shape;120;p17"/>
          <p:cNvSpPr txBox="1"/>
          <p:nvPr/>
        </p:nvSpPr>
        <p:spPr>
          <a:xfrm>
            <a:off x="548940" y="1897836"/>
            <a:ext cx="4829700" cy="812700"/>
          </a:xfrm>
          <a:prstGeom prst="rect">
            <a:avLst/>
          </a:prstGeom>
          <a:noFill/>
          <a:ln>
            <a:noFill/>
          </a:ln>
        </p:spPr>
        <p:txBody>
          <a:bodyPr anchorCtr="0" anchor="t" bIns="0" lIns="0" spcFirstLastPara="1" rIns="0" wrap="square" tIns="0">
            <a:spAutoFit/>
          </a:bodyPr>
          <a:lstStyle/>
          <a:p>
            <a:pPr indent="0" lvl="0" marL="0" marR="0" rtl="0" algn="ctr">
              <a:lnSpc>
                <a:spcPct val="139995"/>
              </a:lnSpc>
              <a:spcBef>
                <a:spcPts val="0"/>
              </a:spcBef>
              <a:spcAft>
                <a:spcPts val="0"/>
              </a:spcAft>
              <a:buNone/>
            </a:pPr>
            <a:r>
              <a:rPr b="0" i="0" lang="en" sz="2200" u="none" cap="none" strike="noStrike">
                <a:solidFill>
                  <a:srgbClr val="000000"/>
                </a:solidFill>
                <a:latin typeface="Times"/>
                <a:ea typeface="Times"/>
                <a:cs typeface="Times"/>
                <a:sym typeface="Times"/>
              </a:rPr>
              <a:t>2027 Every Sacred Sunday Mass Journal </a:t>
            </a:r>
            <a:endParaRPr sz="700"/>
          </a:p>
          <a:p>
            <a:pPr indent="0" lvl="0" marL="0" marR="0" rtl="0" algn="ctr">
              <a:lnSpc>
                <a:spcPct val="139995"/>
              </a:lnSpc>
              <a:spcBef>
                <a:spcPts val="0"/>
              </a:spcBef>
              <a:spcAft>
                <a:spcPts val="0"/>
              </a:spcAft>
              <a:buNone/>
            </a:pPr>
            <a:r>
              <a:rPr b="0" i="0" lang="en" sz="2200" u="none" cap="none" strike="noStrike">
                <a:solidFill>
                  <a:srgbClr val="000000"/>
                </a:solidFill>
                <a:latin typeface="Times"/>
                <a:ea typeface="Times"/>
                <a:cs typeface="Times"/>
                <a:sym typeface="Times"/>
              </a:rPr>
              <a:t>*GROUP ORDER*</a:t>
            </a:r>
            <a:endParaRPr sz="700"/>
          </a:p>
        </p:txBody>
      </p:sp>
      <p:sp>
        <p:nvSpPr>
          <p:cNvPr id="121" name="Google Shape;121;p17"/>
          <p:cNvSpPr txBox="1"/>
          <p:nvPr/>
        </p:nvSpPr>
        <p:spPr>
          <a:xfrm>
            <a:off x="127019" y="3029059"/>
            <a:ext cx="4445100" cy="1723800"/>
          </a:xfrm>
          <a:prstGeom prst="rect">
            <a:avLst/>
          </a:prstGeom>
          <a:noFill/>
          <a:ln>
            <a:noFill/>
          </a:ln>
        </p:spPr>
        <p:txBody>
          <a:bodyPr anchorCtr="0" anchor="t" bIns="0" lIns="0" spcFirstLastPara="1" rIns="0" wrap="square" tIns="0">
            <a:spAutoFit/>
          </a:bodyPr>
          <a:lstStyle/>
          <a:p>
            <a:pPr indent="-152400" lvl="1" marL="292100" marR="0" rtl="0" algn="l">
              <a:lnSpc>
                <a:spcPct val="140000"/>
              </a:lnSpc>
              <a:spcBef>
                <a:spcPts val="0"/>
              </a:spcBef>
              <a:spcAft>
                <a:spcPts val="0"/>
              </a:spcAft>
              <a:buClr>
                <a:srgbClr val="000000"/>
              </a:buClr>
              <a:buSzPts val="1400"/>
              <a:buFont typeface="Arial"/>
              <a:buChar char="•"/>
            </a:pPr>
            <a:r>
              <a:rPr b="0" i="0" lang="en" sz="1400" u="none" cap="none" strike="noStrike">
                <a:solidFill>
                  <a:srgbClr val="000000"/>
                </a:solidFill>
                <a:latin typeface="Arial"/>
                <a:ea typeface="Arial"/>
                <a:cs typeface="Arial"/>
                <a:sym typeface="Arial"/>
              </a:rPr>
              <a:t>Every Sacred Sunday Mass Journal – includes all Sunday readings for the year, reflection space, and seasonal prompts</a:t>
            </a:r>
            <a:endParaRPr sz="700"/>
          </a:p>
          <a:p>
            <a:pPr indent="-152400" lvl="1" marL="292100" marR="0" rtl="0" algn="l">
              <a:lnSpc>
                <a:spcPct val="140000"/>
              </a:lnSpc>
              <a:spcBef>
                <a:spcPts val="0"/>
              </a:spcBef>
              <a:spcAft>
                <a:spcPts val="0"/>
              </a:spcAft>
              <a:buClr>
                <a:srgbClr val="000000"/>
              </a:buClr>
              <a:buSzPts val="1400"/>
              <a:buFont typeface="Arial"/>
              <a:buChar char="•"/>
            </a:pPr>
            <a:r>
              <a:rPr b="0" i="0" lang="en" sz="1400" u="none" cap="none" strike="noStrike">
                <a:solidFill>
                  <a:srgbClr val="000000"/>
                </a:solidFill>
                <a:latin typeface="Arial"/>
                <a:ea typeface="Arial"/>
                <a:cs typeface="Arial"/>
                <a:sym typeface="Arial"/>
              </a:rPr>
              <a:t>Order Deadline: October 16, 2026</a:t>
            </a:r>
            <a:endParaRPr sz="700"/>
          </a:p>
          <a:p>
            <a:pPr indent="-152400" lvl="1" marL="292100" marR="0" rtl="0" algn="l">
              <a:lnSpc>
                <a:spcPct val="140000"/>
              </a:lnSpc>
              <a:spcBef>
                <a:spcPts val="0"/>
              </a:spcBef>
              <a:spcAft>
                <a:spcPts val="0"/>
              </a:spcAft>
              <a:buClr>
                <a:srgbClr val="000000"/>
              </a:buClr>
              <a:buSzPts val="1400"/>
              <a:buFont typeface="Arial"/>
              <a:buChar char="•"/>
            </a:pPr>
            <a:r>
              <a:rPr b="0" i="0" lang="en" sz="1400" u="none" cap="none" strike="noStrike">
                <a:solidFill>
                  <a:srgbClr val="000000"/>
                </a:solidFill>
                <a:latin typeface="Arial"/>
                <a:ea typeface="Arial"/>
                <a:cs typeface="Arial"/>
                <a:sym typeface="Arial"/>
              </a:rPr>
              <a:t>Group Discount Price: $38 each (typically $50)</a:t>
            </a:r>
            <a:endParaRPr sz="700"/>
          </a:p>
          <a:p>
            <a:pPr indent="-152400" lvl="1" marL="292100" marR="0" rtl="0" algn="l">
              <a:lnSpc>
                <a:spcPct val="140000"/>
              </a:lnSpc>
              <a:spcBef>
                <a:spcPts val="0"/>
              </a:spcBef>
              <a:spcAft>
                <a:spcPts val="0"/>
              </a:spcAft>
              <a:buClr>
                <a:srgbClr val="000000"/>
              </a:buClr>
              <a:buSzPts val="1400"/>
              <a:buFont typeface="Arial"/>
              <a:buChar char="•"/>
            </a:pPr>
            <a:r>
              <a:rPr b="0" i="0" lang="en" sz="1400" u="none" cap="none" strike="noStrike">
                <a:solidFill>
                  <a:srgbClr val="000000"/>
                </a:solidFill>
                <a:latin typeface="Arial"/>
                <a:ea typeface="Arial"/>
                <a:cs typeface="Arial"/>
                <a:sym typeface="Arial"/>
              </a:rPr>
              <a:t>Payment Options: Venmo or Cash</a:t>
            </a:r>
            <a:endParaRPr sz="700"/>
          </a:p>
        </p:txBody>
      </p:sp>
      <p:sp>
        <p:nvSpPr>
          <p:cNvPr id="122" name="Google Shape;122;p17"/>
          <p:cNvSpPr txBox="1"/>
          <p:nvPr/>
        </p:nvSpPr>
        <p:spPr>
          <a:xfrm>
            <a:off x="4502410" y="2762359"/>
            <a:ext cx="1108800" cy="818700"/>
          </a:xfrm>
          <a:prstGeom prst="rect">
            <a:avLst/>
          </a:prstGeom>
          <a:noFill/>
          <a:ln>
            <a:noFill/>
          </a:ln>
        </p:spPr>
        <p:txBody>
          <a:bodyPr anchorCtr="0" anchor="t" bIns="0" lIns="0" spcFirstLastPara="1" rIns="0" wrap="square" tIns="0">
            <a:spAutoFit/>
          </a:bodyPr>
          <a:lstStyle/>
          <a:p>
            <a:pPr indent="0" lvl="0" marL="0" marR="0" rtl="0" algn="ctr">
              <a:lnSpc>
                <a:spcPct val="139985"/>
              </a:lnSpc>
              <a:spcBef>
                <a:spcPts val="0"/>
              </a:spcBef>
              <a:spcAft>
                <a:spcPts val="0"/>
              </a:spcAft>
              <a:buNone/>
            </a:pPr>
            <a:r>
              <a:rPr b="1" i="0" lang="en" sz="1400" u="none" cap="none" strike="noStrike">
                <a:solidFill>
                  <a:srgbClr val="000000"/>
                </a:solidFill>
                <a:latin typeface="Times"/>
                <a:ea typeface="Times"/>
                <a:cs typeface="Times"/>
                <a:sym typeface="Times"/>
              </a:rPr>
              <a:t>Group order form closes October 16th</a:t>
            </a:r>
            <a:endParaRPr sz="700"/>
          </a:p>
        </p:txBody>
      </p:sp>
      <p:sp>
        <p:nvSpPr>
          <p:cNvPr id="123" name="Google Shape;123;p17"/>
          <p:cNvSpPr txBox="1"/>
          <p:nvPr/>
        </p:nvSpPr>
        <p:spPr>
          <a:xfrm>
            <a:off x="4279721" y="4820816"/>
            <a:ext cx="1484100" cy="123000"/>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 sz="800" u="none" cap="none" strike="noStrike">
                <a:solidFill>
                  <a:srgbClr val="000000"/>
                </a:solidFill>
                <a:latin typeface="Times"/>
                <a:ea typeface="Times"/>
                <a:cs typeface="Times"/>
                <a:sym typeface="Times"/>
              </a:rPr>
              <a:t>(Not affiliated with Spirit of Christ)</a:t>
            </a:r>
            <a:endParaRPr sz="700"/>
          </a:p>
        </p:txBody>
      </p:sp>
      <p:sp>
        <p:nvSpPr>
          <p:cNvPr id="124" name="Google Shape;124;p17"/>
          <p:cNvSpPr/>
          <p:nvPr/>
        </p:nvSpPr>
        <p:spPr>
          <a:xfrm>
            <a:off x="6050404" y="156638"/>
            <a:ext cx="2868310" cy="1533911"/>
          </a:xfrm>
          <a:custGeom>
            <a:rect b="b" l="l" r="r" t="t"/>
            <a:pathLst>
              <a:path extrusionOk="0" h="3067822" w="5736620">
                <a:moveTo>
                  <a:pt x="0" y="0"/>
                </a:moveTo>
                <a:lnTo>
                  <a:pt x="5736621" y="0"/>
                </a:lnTo>
                <a:lnTo>
                  <a:pt x="5736621" y="3067822"/>
                </a:lnTo>
                <a:lnTo>
                  <a:pt x="0" y="3067822"/>
                </a:lnTo>
                <a:lnTo>
                  <a:pt x="0" y="0"/>
                </a:lnTo>
                <a:close/>
              </a:path>
            </a:pathLst>
          </a:custGeom>
          <a:blipFill rotWithShape="1">
            <a:blip r:embed="rId8">
              <a:alphaModFix/>
            </a:blip>
            <a:stretch>
              <a:fillRect b="-66829" l="-11400" r="-11090" t="-62219"/>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grpSp>
        <p:nvGrpSpPr>
          <p:cNvPr id="129" name="Google Shape;129;p18"/>
          <p:cNvGrpSpPr/>
          <p:nvPr/>
        </p:nvGrpSpPr>
        <p:grpSpPr>
          <a:xfrm>
            <a:off x="-15100" y="-95926"/>
            <a:ext cx="2101301" cy="5239691"/>
            <a:chOff x="0" y="-38100"/>
            <a:chExt cx="1617381" cy="2794800"/>
          </a:xfrm>
        </p:grpSpPr>
        <p:sp>
          <p:nvSpPr>
            <p:cNvPr id="130" name="Google Shape;130;p18"/>
            <p:cNvSpPr/>
            <p:nvPr/>
          </p:nvSpPr>
          <p:spPr>
            <a:xfrm>
              <a:off x="0" y="0"/>
              <a:ext cx="1617381" cy="2756685"/>
            </a:xfrm>
            <a:custGeom>
              <a:rect b="b" l="l" r="r" t="t"/>
              <a:pathLst>
                <a:path extrusionOk="0" h="2756685" w="1617381">
                  <a:moveTo>
                    <a:pt x="0" y="0"/>
                  </a:moveTo>
                  <a:lnTo>
                    <a:pt x="1617381" y="0"/>
                  </a:lnTo>
                  <a:lnTo>
                    <a:pt x="1617381" y="2756685"/>
                  </a:lnTo>
                  <a:lnTo>
                    <a:pt x="0" y="2756685"/>
                  </a:lnTo>
                  <a:close/>
                </a:path>
              </a:pathLst>
            </a:custGeom>
            <a:gradFill>
              <a:gsLst>
                <a:gs pos="0">
                  <a:srgbClr val="F4FBFD">
                    <a:alpha val="54902"/>
                  </a:srgbClr>
                </a:gs>
                <a:gs pos="100000">
                  <a:srgbClr val="004AAD">
                    <a:alpha val="54902"/>
                  </a:srgbClr>
                </a:gs>
              </a:gsLst>
              <a:path path="circle">
                <a:fillToRect b="100%" l="0%" r="100%" t="0%"/>
              </a:path>
              <a:tileRect b="0%" l="-100%" r="0%" t="-100%"/>
            </a:gradFill>
            <a:ln>
              <a:noFill/>
            </a:ln>
          </p:spPr>
        </p:sp>
        <p:sp>
          <p:nvSpPr>
            <p:cNvPr id="131" name="Google Shape;131;p18"/>
            <p:cNvSpPr txBox="1"/>
            <p:nvPr/>
          </p:nvSpPr>
          <p:spPr>
            <a:xfrm>
              <a:off x="0" y="-38100"/>
              <a:ext cx="1617300" cy="2794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32" name="Google Shape;132;p18"/>
          <p:cNvSpPr/>
          <p:nvPr/>
        </p:nvSpPr>
        <p:spPr>
          <a:xfrm>
            <a:off x="361378" y="131290"/>
            <a:ext cx="1372956" cy="1264009"/>
          </a:xfrm>
          <a:custGeom>
            <a:rect b="b" l="l" r="r" t="t"/>
            <a:pathLst>
              <a:path extrusionOk="0" h="4554989" w="4654088">
                <a:moveTo>
                  <a:pt x="0" y="0"/>
                </a:moveTo>
                <a:lnTo>
                  <a:pt x="4654088" y="0"/>
                </a:lnTo>
                <a:lnTo>
                  <a:pt x="4654088" y="4554989"/>
                </a:lnTo>
                <a:lnTo>
                  <a:pt x="0" y="4554989"/>
                </a:lnTo>
                <a:lnTo>
                  <a:pt x="0" y="0"/>
                </a:lnTo>
                <a:close/>
              </a:path>
            </a:pathLst>
          </a:custGeom>
          <a:blipFill rotWithShape="1">
            <a:blip r:embed="rId3">
              <a:alphaModFix/>
            </a:blip>
            <a:stretch>
              <a:fillRect b="0" l="0" r="0" t="0"/>
            </a:stretch>
          </a:blipFill>
          <a:ln>
            <a:noFill/>
          </a:ln>
        </p:spPr>
      </p:sp>
      <p:sp>
        <p:nvSpPr>
          <p:cNvPr id="133" name="Google Shape;133;p18"/>
          <p:cNvSpPr txBox="1"/>
          <p:nvPr/>
        </p:nvSpPr>
        <p:spPr>
          <a:xfrm>
            <a:off x="2516300" y="431250"/>
            <a:ext cx="6513600" cy="4281000"/>
          </a:xfrm>
          <a:prstGeom prst="rect">
            <a:avLst/>
          </a:prstGeom>
          <a:noFill/>
          <a:ln>
            <a:noFill/>
          </a:ln>
        </p:spPr>
        <p:txBody>
          <a:bodyPr anchorCtr="0" anchor="t" bIns="0" lIns="0" spcFirstLastPara="1" rIns="0" wrap="square" tIns="0">
            <a:spAutoFit/>
          </a:bodyPr>
          <a:lstStyle/>
          <a:p>
            <a:pPr indent="-381000" lvl="0" marL="457200" marR="0" rtl="0" algn="l">
              <a:lnSpc>
                <a:spcPct val="115000"/>
              </a:lnSpc>
              <a:spcBef>
                <a:spcPts val="0"/>
              </a:spcBef>
              <a:spcAft>
                <a:spcPts val="0"/>
              </a:spcAft>
              <a:buClr>
                <a:srgbClr val="0A2F6D"/>
              </a:buClr>
              <a:buSzPts val="2400"/>
              <a:buFont typeface="Noto Serif Ethiopic"/>
              <a:buChar char="●"/>
            </a:pPr>
            <a:r>
              <a:rPr lang="en" sz="2400">
                <a:solidFill>
                  <a:srgbClr val="0A2F6D"/>
                </a:solidFill>
                <a:latin typeface="Noto Serif Ethiopic"/>
                <a:ea typeface="Noto Serif Ethiopic"/>
                <a:cs typeface="Noto Serif Ethiopic"/>
                <a:sym typeface="Noto Serif Ethiopic"/>
              </a:rPr>
              <a:t>Questions that arise over the year will be collected for Grill the Priest</a:t>
            </a:r>
            <a:endParaRPr sz="2400">
              <a:solidFill>
                <a:srgbClr val="0A2F6D"/>
              </a:solidFill>
              <a:latin typeface="Noto Serif Ethiopic"/>
              <a:ea typeface="Noto Serif Ethiopic"/>
              <a:cs typeface="Noto Serif Ethiopic"/>
              <a:sym typeface="Noto Serif Ethiopic"/>
            </a:endParaRPr>
          </a:p>
          <a:p>
            <a:pPr indent="-381000" lvl="0" marL="457200" marR="0" rtl="0" algn="l">
              <a:lnSpc>
                <a:spcPct val="115000"/>
              </a:lnSpc>
              <a:spcBef>
                <a:spcPts val="1000"/>
              </a:spcBef>
              <a:spcAft>
                <a:spcPts val="0"/>
              </a:spcAft>
              <a:buClr>
                <a:srgbClr val="0A2F6D"/>
              </a:buClr>
              <a:buSzPts val="2400"/>
              <a:buFont typeface="Noto Serif Ethiopic"/>
              <a:buChar char="●"/>
            </a:pPr>
            <a:r>
              <a:rPr lang="en" sz="2400">
                <a:solidFill>
                  <a:srgbClr val="0A2F6D"/>
                </a:solidFill>
                <a:latin typeface="Noto Serif Ethiopic"/>
                <a:ea typeface="Noto Serif Ethiopic"/>
                <a:cs typeface="Noto Serif Ethiopic"/>
                <a:sym typeface="Noto Serif Ethiopic"/>
              </a:rPr>
              <a:t>Be mindful after Anchor sessions </a:t>
            </a:r>
            <a:endParaRPr sz="2400">
              <a:solidFill>
                <a:srgbClr val="0A2F6D"/>
              </a:solidFill>
              <a:latin typeface="Noto Serif Ethiopic"/>
              <a:ea typeface="Noto Serif Ethiopic"/>
              <a:cs typeface="Noto Serif Ethiopic"/>
              <a:sym typeface="Noto Serif Ethiopic"/>
            </a:endParaRPr>
          </a:p>
          <a:p>
            <a:pPr indent="-381000" lvl="0" marL="457200" marR="0" rtl="0" algn="l">
              <a:lnSpc>
                <a:spcPct val="115000"/>
              </a:lnSpc>
              <a:spcBef>
                <a:spcPts val="1000"/>
              </a:spcBef>
              <a:spcAft>
                <a:spcPts val="0"/>
              </a:spcAft>
              <a:buClr>
                <a:srgbClr val="0A2F6D"/>
              </a:buClr>
              <a:buSzPts val="2400"/>
              <a:buFont typeface="Noto Serif Ethiopic"/>
              <a:buChar char="●"/>
            </a:pPr>
            <a:r>
              <a:rPr lang="en" sz="2400">
                <a:solidFill>
                  <a:srgbClr val="0A2F6D"/>
                </a:solidFill>
                <a:latin typeface="Noto Serif Ethiopic"/>
                <a:ea typeface="Noto Serif Ethiopic"/>
                <a:cs typeface="Noto Serif Ethiopic"/>
                <a:sym typeface="Noto Serif Ethiopic"/>
              </a:rPr>
              <a:t>Hall Monitors needed-grandparents </a:t>
            </a:r>
            <a:r>
              <a:rPr lang="en" sz="2400">
                <a:solidFill>
                  <a:srgbClr val="0A2F6D"/>
                </a:solidFill>
                <a:latin typeface="Noto Serif Ethiopic"/>
                <a:ea typeface="Noto Serif Ethiopic"/>
                <a:cs typeface="Noto Serif Ethiopic"/>
                <a:sym typeface="Noto Serif Ethiopic"/>
              </a:rPr>
              <a:t>preferred</a:t>
            </a:r>
            <a:r>
              <a:rPr lang="en" sz="2400">
                <a:solidFill>
                  <a:srgbClr val="0A2F6D"/>
                </a:solidFill>
                <a:latin typeface="Noto Serif Ethiopic"/>
                <a:ea typeface="Noto Serif Ethiopic"/>
                <a:cs typeface="Noto Serif Ethiopic"/>
                <a:sym typeface="Noto Serif Ethiopic"/>
              </a:rPr>
              <a:t>!</a:t>
            </a:r>
            <a:endParaRPr sz="2400">
              <a:solidFill>
                <a:srgbClr val="0A2F6D"/>
              </a:solidFill>
              <a:latin typeface="Noto Serif Ethiopic"/>
              <a:ea typeface="Noto Serif Ethiopic"/>
              <a:cs typeface="Noto Serif Ethiopic"/>
              <a:sym typeface="Noto Serif Ethiopic"/>
            </a:endParaRPr>
          </a:p>
          <a:p>
            <a:pPr indent="-381000" lvl="0" marL="457200" marR="0" rtl="0" algn="l">
              <a:lnSpc>
                <a:spcPct val="115000"/>
              </a:lnSpc>
              <a:spcBef>
                <a:spcPts val="1000"/>
              </a:spcBef>
              <a:spcAft>
                <a:spcPts val="0"/>
              </a:spcAft>
              <a:buClr>
                <a:srgbClr val="0A2F6D"/>
              </a:buClr>
              <a:buSzPts val="2400"/>
              <a:buFont typeface="Noto Serif Ethiopic"/>
              <a:buChar char="●"/>
            </a:pPr>
            <a:r>
              <a:rPr lang="en" sz="2400">
                <a:solidFill>
                  <a:srgbClr val="0A2F6D"/>
                </a:solidFill>
                <a:latin typeface="Noto Serif Ethiopic"/>
                <a:ea typeface="Noto Serif Ethiopic"/>
                <a:cs typeface="Noto Serif Ethiopic"/>
                <a:sym typeface="Noto Serif Ethiopic"/>
              </a:rPr>
              <a:t>Charting Your Course- SPY 1 &amp; SPY 2- more information to come soon</a:t>
            </a:r>
            <a:endParaRPr sz="2400">
              <a:solidFill>
                <a:srgbClr val="0A2F6D"/>
              </a:solidFill>
              <a:latin typeface="Noto Serif Ethiopic"/>
              <a:ea typeface="Noto Serif Ethiopic"/>
              <a:cs typeface="Noto Serif Ethiopic"/>
              <a:sym typeface="Noto Serif Ethiopic"/>
            </a:endParaRPr>
          </a:p>
          <a:p>
            <a:pPr indent="-381000" lvl="0" marL="457200" marR="0" rtl="0" algn="l">
              <a:lnSpc>
                <a:spcPct val="115000"/>
              </a:lnSpc>
              <a:spcBef>
                <a:spcPts val="1000"/>
              </a:spcBef>
              <a:spcAft>
                <a:spcPts val="1000"/>
              </a:spcAft>
              <a:buClr>
                <a:srgbClr val="0A2F6D"/>
              </a:buClr>
              <a:buSzPts val="2400"/>
              <a:buFont typeface="Noto Serif Ethiopic"/>
              <a:buChar char="●"/>
            </a:pPr>
            <a:r>
              <a:rPr lang="en" sz="2400">
                <a:solidFill>
                  <a:srgbClr val="0A2F6D"/>
                </a:solidFill>
                <a:latin typeface="Noto Serif Ethiopic"/>
                <a:ea typeface="Noto Serif Ethiopic"/>
                <a:cs typeface="Noto Serif Ethiopic"/>
                <a:sym typeface="Noto Serif Ethiopic"/>
              </a:rPr>
              <a:t>Table leaders- check your email for information</a:t>
            </a:r>
            <a:endParaRPr sz="2400">
              <a:solidFill>
                <a:srgbClr val="0A2F6D"/>
              </a:solidFill>
              <a:latin typeface="Noto Serif Ethiopic"/>
              <a:ea typeface="Noto Serif Ethiopic"/>
              <a:cs typeface="Noto Serif Ethiopic"/>
              <a:sym typeface="Noto Serif Ethiopic"/>
            </a:endParaRPr>
          </a:p>
        </p:txBody>
      </p:sp>
      <p:sp>
        <p:nvSpPr>
          <p:cNvPr id="134" name="Google Shape;134;p18"/>
          <p:cNvSpPr txBox="1"/>
          <p:nvPr/>
        </p:nvSpPr>
        <p:spPr>
          <a:xfrm rot="-5400000">
            <a:off x="-694250" y="2891825"/>
            <a:ext cx="3382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solidFill>
                  <a:schemeClr val="dk2"/>
                </a:solidFill>
                <a:latin typeface="Noto Serif Ethiopic"/>
                <a:ea typeface="Noto Serif Ethiopic"/>
                <a:cs typeface="Noto Serif Ethiopic"/>
                <a:sym typeface="Noto Serif Ethiopic"/>
              </a:rPr>
              <a:t>Announcements</a:t>
            </a:r>
            <a:endParaRPr sz="2600">
              <a:solidFill>
                <a:schemeClr val="dk2"/>
              </a:solidFill>
              <a:latin typeface="Noto Serif Ethiopic"/>
              <a:ea typeface="Noto Serif Ethiopic"/>
              <a:cs typeface="Noto Serif Ethiopic"/>
              <a:sym typeface="Noto Serif Ethiop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pic>
        <p:nvPicPr>
          <p:cNvPr id="139" name="Google Shape;139;p19" title="1.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20" title="2.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8" name="Shape 148"/>
        <p:cNvGrpSpPr/>
        <p:nvPr/>
      </p:nvGrpSpPr>
      <p:grpSpPr>
        <a:xfrm>
          <a:off x="0" y="0"/>
          <a:ext cx="0" cy="0"/>
          <a:chOff x="0" y="0"/>
          <a:chExt cx="0" cy="0"/>
        </a:xfrm>
      </p:grpSpPr>
      <p:pic>
        <p:nvPicPr>
          <p:cNvPr id="149" name="Google Shape;149;p21" title="3.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3" name="Shape 153"/>
        <p:cNvGrpSpPr/>
        <p:nvPr/>
      </p:nvGrpSpPr>
      <p:grpSpPr>
        <a:xfrm>
          <a:off x="0" y="0"/>
          <a:ext cx="0" cy="0"/>
          <a:chOff x="0" y="0"/>
          <a:chExt cx="0" cy="0"/>
        </a:xfrm>
      </p:grpSpPr>
      <p:pic>
        <p:nvPicPr>
          <p:cNvPr id="154" name="Google Shape;154;p22" title="4.pn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p23"/>
          <p:cNvPicPr preferRelativeResize="0"/>
          <p:nvPr/>
        </p:nvPicPr>
        <p:blipFill rotWithShape="1">
          <a:blip r:embed="rId3">
            <a:alphaModFix/>
          </a:blip>
          <a:srcRect b="0" l="0" r="0" t="9016"/>
          <a:stretch/>
        </p:blipFill>
        <p:spPr>
          <a:xfrm>
            <a:off x="88" y="-99400"/>
            <a:ext cx="9143824" cy="57238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grpSp>
        <p:nvGrpSpPr>
          <p:cNvPr id="164" name="Google Shape;164;p24"/>
          <p:cNvGrpSpPr/>
          <p:nvPr/>
        </p:nvGrpSpPr>
        <p:grpSpPr>
          <a:xfrm>
            <a:off x="-14450" y="-48101"/>
            <a:ext cx="2101301" cy="5239691"/>
            <a:chOff x="0" y="-38100"/>
            <a:chExt cx="1617381" cy="2794800"/>
          </a:xfrm>
        </p:grpSpPr>
        <p:sp>
          <p:nvSpPr>
            <p:cNvPr id="165" name="Google Shape;165;p24"/>
            <p:cNvSpPr/>
            <p:nvPr/>
          </p:nvSpPr>
          <p:spPr>
            <a:xfrm>
              <a:off x="0" y="0"/>
              <a:ext cx="1617381" cy="2756685"/>
            </a:xfrm>
            <a:custGeom>
              <a:rect b="b" l="l" r="r" t="t"/>
              <a:pathLst>
                <a:path extrusionOk="0" h="2756685" w="1617381">
                  <a:moveTo>
                    <a:pt x="0" y="0"/>
                  </a:moveTo>
                  <a:lnTo>
                    <a:pt x="1617381" y="0"/>
                  </a:lnTo>
                  <a:lnTo>
                    <a:pt x="1617381" y="2756685"/>
                  </a:lnTo>
                  <a:lnTo>
                    <a:pt x="0" y="2756685"/>
                  </a:lnTo>
                  <a:close/>
                </a:path>
              </a:pathLst>
            </a:custGeom>
            <a:gradFill>
              <a:gsLst>
                <a:gs pos="0">
                  <a:srgbClr val="F4FBFD">
                    <a:alpha val="54902"/>
                  </a:srgbClr>
                </a:gs>
                <a:gs pos="100000">
                  <a:srgbClr val="004AAD">
                    <a:alpha val="54902"/>
                  </a:srgbClr>
                </a:gs>
              </a:gsLst>
              <a:path path="circle">
                <a:fillToRect b="100%" l="0%" r="100%" t="0%"/>
              </a:path>
              <a:tileRect b="0%" l="-100%" r="0%" t="-100%"/>
            </a:gradFill>
            <a:ln>
              <a:noFill/>
            </a:ln>
          </p:spPr>
        </p:sp>
        <p:sp>
          <p:nvSpPr>
            <p:cNvPr id="166" name="Google Shape;166;p24"/>
            <p:cNvSpPr txBox="1"/>
            <p:nvPr/>
          </p:nvSpPr>
          <p:spPr>
            <a:xfrm>
              <a:off x="0" y="-38100"/>
              <a:ext cx="1617300" cy="2794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67" name="Google Shape;167;p24"/>
          <p:cNvSpPr txBox="1"/>
          <p:nvPr/>
        </p:nvSpPr>
        <p:spPr>
          <a:xfrm>
            <a:off x="18150" y="1400350"/>
            <a:ext cx="2101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chemeClr val="dk2"/>
                </a:solidFill>
                <a:latin typeface="Noto Serif Ethiopic"/>
                <a:ea typeface="Noto Serif Ethiopic"/>
                <a:cs typeface="Noto Serif Ethiopic"/>
                <a:sym typeface="Noto Serif Ethiopic"/>
              </a:rPr>
              <a:t>Let us Pray:</a:t>
            </a:r>
            <a:endParaRPr b="1" sz="2400">
              <a:solidFill>
                <a:schemeClr val="dk2"/>
              </a:solidFill>
              <a:latin typeface="Noto Serif Ethiopic"/>
              <a:ea typeface="Noto Serif Ethiopic"/>
              <a:cs typeface="Noto Serif Ethiopic"/>
              <a:sym typeface="Noto Serif Ethiopic"/>
            </a:endParaRPr>
          </a:p>
        </p:txBody>
      </p:sp>
      <p:sp>
        <p:nvSpPr>
          <p:cNvPr id="168" name="Google Shape;168;p24"/>
          <p:cNvSpPr txBox="1"/>
          <p:nvPr/>
        </p:nvSpPr>
        <p:spPr>
          <a:xfrm>
            <a:off x="2101200" y="-12"/>
            <a:ext cx="7068900" cy="514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000">
              <a:solidFill>
                <a:schemeClr val="accent1"/>
              </a:solidFill>
              <a:highlight>
                <a:srgbClr val="FFFFFF"/>
              </a:highlight>
              <a:latin typeface="Noto Serif Ethiopic"/>
              <a:ea typeface="Noto Serif Ethiopic"/>
              <a:cs typeface="Noto Serif Ethiopic"/>
              <a:sym typeface="Noto Serif Ethiopic"/>
            </a:endParaRPr>
          </a:p>
          <a:p>
            <a:pPr indent="0" lvl="0" marL="0" rtl="0" algn="ctr">
              <a:spcBef>
                <a:spcPts val="0"/>
              </a:spcBef>
              <a:spcAft>
                <a:spcPts val="0"/>
              </a:spcAft>
              <a:buNone/>
            </a:pPr>
            <a:r>
              <a:rPr lang="en" sz="2500">
                <a:solidFill>
                  <a:schemeClr val="accent1"/>
                </a:solidFill>
                <a:highlight>
                  <a:srgbClr val="FFFFFF"/>
                </a:highlight>
                <a:latin typeface="Noto Serif Ethiopic"/>
                <a:ea typeface="Noto Serif Ethiopic"/>
                <a:cs typeface="Noto Serif Ethiopic"/>
                <a:sym typeface="Noto Serif Ethiopic"/>
              </a:rPr>
              <a:t>“Take, Lord, and receive all my liberty, my memory, my understanding, and my entire will,</a:t>
            </a:r>
            <a:endParaRPr sz="2500">
              <a:solidFill>
                <a:schemeClr val="accent1"/>
              </a:solidFill>
              <a:highlight>
                <a:srgbClr val="FFFFFF"/>
              </a:highlight>
              <a:latin typeface="Noto Serif Ethiopic"/>
              <a:ea typeface="Noto Serif Ethiopic"/>
              <a:cs typeface="Noto Serif Ethiopic"/>
              <a:sym typeface="Noto Serif Ethiopic"/>
            </a:endParaRPr>
          </a:p>
          <a:p>
            <a:pPr indent="0" lvl="0" marL="0" rtl="0" algn="ctr">
              <a:spcBef>
                <a:spcPts val="0"/>
              </a:spcBef>
              <a:spcAft>
                <a:spcPts val="0"/>
              </a:spcAft>
              <a:buNone/>
            </a:pPr>
            <a:r>
              <a:rPr lang="en" sz="2500">
                <a:solidFill>
                  <a:schemeClr val="accent1"/>
                </a:solidFill>
                <a:highlight>
                  <a:srgbClr val="FFFFFF"/>
                </a:highlight>
                <a:latin typeface="Noto Serif Ethiopic"/>
                <a:ea typeface="Noto Serif Ethiopic"/>
                <a:cs typeface="Noto Serif Ethiopic"/>
                <a:sym typeface="Noto Serif Ethiopic"/>
              </a:rPr>
              <a:t>All I have and call my own.</a:t>
            </a:r>
            <a:endParaRPr sz="2500">
              <a:solidFill>
                <a:schemeClr val="accent1"/>
              </a:solidFill>
              <a:highlight>
                <a:srgbClr val="FFFFFF"/>
              </a:highlight>
              <a:latin typeface="Noto Serif Ethiopic"/>
              <a:ea typeface="Noto Serif Ethiopic"/>
              <a:cs typeface="Noto Serif Ethiopic"/>
              <a:sym typeface="Noto Serif Ethiopic"/>
            </a:endParaRPr>
          </a:p>
          <a:p>
            <a:pPr indent="0" lvl="0" marL="0" rtl="0" algn="ctr">
              <a:spcBef>
                <a:spcPts val="0"/>
              </a:spcBef>
              <a:spcAft>
                <a:spcPts val="0"/>
              </a:spcAft>
              <a:buNone/>
            </a:pPr>
            <a:r>
              <a:rPr lang="en" sz="2500">
                <a:solidFill>
                  <a:schemeClr val="accent1"/>
                </a:solidFill>
                <a:highlight>
                  <a:srgbClr val="FFFFFF"/>
                </a:highlight>
                <a:latin typeface="Noto Serif Ethiopic"/>
                <a:ea typeface="Noto Serif Ethiopic"/>
                <a:cs typeface="Noto Serif Ethiopic"/>
                <a:sym typeface="Noto Serif Ethiopic"/>
              </a:rPr>
              <a:t>You have given all to me.</a:t>
            </a:r>
            <a:endParaRPr sz="2500">
              <a:solidFill>
                <a:schemeClr val="accent1"/>
              </a:solidFill>
              <a:highlight>
                <a:srgbClr val="FFFFFF"/>
              </a:highlight>
              <a:latin typeface="Noto Serif Ethiopic"/>
              <a:ea typeface="Noto Serif Ethiopic"/>
              <a:cs typeface="Noto Serif Ethiopic"/>
              <a:sym typeface="Noto Serif Ethiopic"/>
            </a:endParaRPr>
          </a:p>
          <a:p>
            <a:pPr indent="0" lvl="0" marL="0" rtl="0" algn="ctr">
              <a:spcBef>
                <a:spcPts val="0"/>
              </a:spcBef>
              <a:spcAft>
                <a:spcPts val="0"/>
              </a:spcAft>
              <a:buNone/>
            </a:pPr>
            <a:r>
              <a:rPr lang="en" sz="2500">
                <a:solidFill>
                  <a:schemeClr val="accent1"/>
                </a:solidFill>
                <a:highlight>
                  <a:srgbClr val="FFFFFF"/>
                </a:highlight>
                <a:latin typeface="Noto Serif Ethiopic"/>
                <a:ea typeface="Noto Serif Ethiopic"/>
                <a:cs typeface="Noto Serif Ethiopic"/>
                <a:sym typeface="Noto Serif Ethiopic"/>
              </a:rPr>
              <a:t>To you, Lord, I return it.</a:t>
            </a:r>
            <a:endParaRPr sz="2500">
              <a:solidFill>
                <a:schemeClr val="accent1"/>
              </a:solidFill>
              <a:highlight>
                <a:srgbClr val="FFFFFF"/>
              </a:highlight>
              <a:latin typeface="Noto Serif Ethiopic"/>
              <a:ea typeface="Noto Serif Ethiopic"/>
              <a:cs typeface="Noto Serif Ethiopic"/>
              <a:sym typeface="Noto Serif Ethiopic"/>
            </a:endParaRPr>
          </a:p>
          <a:p>
            <a:pPr indent="0" lvl="0" marL="0" rtl="0" algn="ctr">
              <a:spcBef>
                <a:spcPts val="0"/>
              </a:spcBef>
              <a:spcAft>
                <a:spcPts val="0"/>
              </a:spcAft>
              <a:buNone/>
            </a:pPr>
            <a:r>
              <a:rPr lang="en" sz="2500">
                <a:solidFill>
                  <a:schemeClr val="accent1"/>
                </a:solidFill>
                <a:highlight>
                  <a:srgbClr val="FFFFFF"/>
                </a:highlight>
                <a:latin typeface="Noto Serif Ethiopic"/>
                <a:ea typeface="Noto Serif Ethiopic"/>
                <a:cs typeface="Noto Serif Ethiopic"/>
                <a:sym typeface="Noto Serif Ethiopic"/>
              </a:rPr>
              <a:t>Everything is yours; do with it what you will.</a:t>
            </a:r>
            <a:endParaRPr sz="2500">
              <a:solidFill>
                <a:schemeClr val="accent1"/>
              </a:solidFill>
              <a:highlight>
                <a:srgbClr val="FFFFFF"/>
              </a:highlight>
              <a:latin typeface="Noto Serif Ethiopic"/>
              <a:ea typeface="Noto Serif Ethiopic"/>
              <a:cs typeface="Noto Serif Ethiopic"/>
              <a:sym typeface="Noto Serif Ethiopic"/>
            </a:endParaRPr>
          </a:p>
          <a:p>
            <a:pPr indent="0" lvl="0" marL="0" rtl="0" algn="ctr">
              <a:spcBef>
                <a:spcPts val="0"/>
              </a:spcBef>
              <a:spcAft>
                <a:spcPts val="0"/>
              </a:spcAft>
              <a:buNone/>
            </a:pPr>
            <a:r>
              <a:rPr lang="en" sz="2500">
                <a:solidFill>
                  <a:schemeClr val="accent1"/>
                </a:solidFill>
                <a:highlight>
                  <a:srgbClr val="FFFFFF"/>
                </a:highlight>
                <a:latin typeface="Noto Serif Ethiopic"/>
                <a:ea typeface="Noto Serif Ethiopic"/>
                <a:cs typeface="Noto Serif Ethiopic"/>
                <a:sym typeface="Noto Serif Ethiopic"/>
              </a:rPr>
              <a:t>Give me only your love and your grace, that is enough for me.”</a:t>
            </a:r>
            <a:endParaRPr sz="2500">
              <a:solidFill>
                <a:schemeClr val="accent1"/>
              </a:solidFill>
              <a:highlight>
                <a:srgbClr val="FFFFFF"/>
              </a:highlight>
              <a:latin typeface="Noto Serif Ethiopic"/>
              <a:ea typeface="Noto Serif Ethiopic"/>
              <a:cs typeface="Noto Serif Ethiopic"/>
              <a:sym typeface="Noto Serif Ethiopic"/>
            </a:endParaRPr>
          </a:p>
          <a:p>
            <a:pPr indent="0" lvl="0" marL="0" rtl="0" algn="ctr">
              <a:spcBef>
                <a:spcPts val="0"/>
              </a:spcBef>
              <a:spcAft>
                <a:spcPts val="0"/>
              </a:spcAft>
              <a:buNone/>
            </a:pPr>
            <a:r>
              <a:t/>
            </a:r>
            <a:endParaRPr sz="2600">
              <a:solidFill>
                <a:schemeClr val="accent1"/>
              </a:solidFill>
              <a:highlight>
                <a:srgbClr val="FFFFFF"/>
              </a:highlight>
              <a:latin typeface="Noto Serif Ethiopic"/>
              <a:ea typeface="Noto Serif Ethiopic"/>
              <a:cs typeface="Noto Serif Ethiopic"/>
              <a:sym typeface="Noto Serif Ethiopic"/>
            </a:endParaRPr>
          </a:p>
          <a:p>
            <a:pPr indent="0" lvl="0" marL="0" rtl="0" algn="ctr">
              <a:spcBef>
                <a:spcPts val="0"/>
              </a:spcBef>
              <a:spcAft>
                <a:spcPts val="0"/>
              </a:spcAft>
              <a:buNone/>
            </a:pPr>
            <a:r>
              <a:rPr lang="en" sz="2000">
                <a:solidFill>
                  <a:schemeClr val="accent1"/>
                </a:solidFill>
                <a:highlight>
                  <a:srgbClr val="FFFFFF"/>
                </a:highlight>
                <a:latin typeface="Noto Serif Ethiopic"/>
                <a:ea typeface="Noto Serif Ethiopic"/>
                <a:cs typeface="Noto Serif Ethiopic"/>
                <a:sym typeface="Noto Serif Ethiopic"/>
              </a:rPr>
              <a:t>Short prayer of total surrender to God written by </a:t>
            </a:r>
            <a:endParaRPr sz="2000">
              <a:solidFill>
                <a:schemeClr val="accent1"/>
              </a:solidFill>
              <a:highlight>
                <a:srgbClr val="FFFFFF"/>
              </a:highlight>
              <a:latin typeface="Noto Serif Ethiopic"/>
              <a:ea typeface="Noto Serif Ethiopic"/>
              <a:cs typeface="Noto Serif Ethiopic"/>
              <a:sym typeface="Noto Serif Ethiopic"/>
            </a:endParaRPr>
          </a:p>
          <a:p>
            <a:pPr indent="0" lvl="0" marL="0" rtl="0" algn="ctr">
              <a:spcBef>
                <a:spcPts val="0"/>
              </a:spcBef>
              <a:spcAft>
                <a:spcPts val="0"/>
              </a:spcAft>
              <a:buNone/>
            </a:pPr>
            <a:r>
              <a:rPr lang="en" sz="2000">
                <a:solidFill>
                  <a:schemeClr val="accent1"/>
                </a:solidFill>
                <a:highlight>
                  <a:srgbClr val="FFFFFF"/>
                </a:highlight>
                <a:latin typeface="Noto Serif Ethiopic"/>
                <a:ea typeface="Noto Serif Ethiopic"/>
                <a:cs typeface="Noto Serif Ethiopic"/>
                <a:sym typeface="Noto Serif Ethiopic"/>
              </a:rPr>
              <a:t>St. Ignatius of Loyola</a:t>
            </a:r>
            <a:endParaRPr sz="2000">
              <a:solidFill>
                <a:schemeClr val="accent1"/>
              </a:solidFill>
              <a:highlight>
                <a:srgbClr val="FFFFFF"/>
              </a:highlight>
              <a:latin typeface="Noto Serif Ethiopic"/>
              <a:ea typeface="Noto Serif Ethiopic"/>
              <a:cs typeface="Noto Serif Ethiopic"/>
              <a:sym typeface="Noto Serif Ethiopic"/>
            </a:endParaRPr>
          </a:p>
        </p:txBody>
      </p:sp>
      <p:sp>
        <p:nvSpPr>
          <p:cNvPr id="169" name="Google Shape;169;p24"/>
          <p:cNvSpPr/>
          <p:nvPr/>
        </p:nvSpPr>
        <p:spPr>
          <a:xfrm>
            <a:off x="349728" y="84090"/>
            <a:ext cx="1372956" cy="1264009"/>
          </a:xfrm>
          <a:custGeom>
            <a:rect b="b" l="l" r="r" t="t"/>
            <a:pathLst>
              <a:path extrusionOk="0" h="4554989" w="4654088">
                <a:moveTo>
                  <a:pt x="0" y="0"/>
                </a:moveTo>
                <a:lnTo>
                  <a:pt x="4654088" y="0"/>
                </a:lnTo>
                <a:lnTo>
                  <a:pt x="4654088" y="4554989"/>
                </a:lnTo>
                <a:lnTo>
                  <a:pt x="0" y="4554989"/>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5"/>
          <p:cNvSpPr txBox="1"/>
          <p:nvPr/>
        </p:nvSpPr>
        <p:spPr>
          <a:xfrm>
            <a:off x="2086200" y="184300"/>
            <a:ext cx="6424500" cy="115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dk1"/>
                </a:solidFill>
                <a:latin typeface="Noto Serif Ethiopic"/>
                <a:ea typeface="Noto Serif Ethiopic"/>
                <a:cs typeface="Noto Serif Ethiopic"/>
                <a:sym typeface="Noto Serif Ethiopic"/>
              </a:rPr>
              <a:t>“Do this in </a:t>
            </a:r>
            <a:r>
              <a:rPr lang="en" sz="3000">
                <a:solidFill>
                  <a:schemeClr val="dk1"/>
                </a:solidFill>
                <a:latin typeface="Noto Serif Ethiopic"/>
                <a:ea typeface="Noto Serif Ethiopic"/>
                <a:cs typeface="Noto Serif Ethiopic"/>
                <a:sym typeface="Noto Serif Ethiopic"/>
              </a:rPr>
              <a:t>memory</a:t>
            </a:r>
            <a:r>
              <a:rPr lang="en" sz="3000">
                <a:solidFill>
                  <a:schemeClr val="dk1"/>
                </a:solidFill>
                <a:latin typeface="Noto Serif Ethiopic"/>
                <a:ea typeface="Noto Serif Ethiopic"/>
                <a:cs typeface="Noto Serif Ethiopic"/>
                <a:sym typeface="Noto Serif Ethiopic"/>
              </a:rPr>
              <a:t> of Me”</a:t>
            </a:r>
            <a:r>
              <a:rPr lang="en" sz="3000">
                <a:solidFill>
                  <a:schemeClr val="dk1"/>
                </a:solidFill>
                <a:latin typeface="Noto Serif Ethiopic"/>
                <a:ea typeface="Noto Serif Ethiopic"/>
                <a:cs typeface="Noto Serif Ethiopic"/>
                <a:sym typeface="Noto Serif Ethiopic"/>
              </a:rPr>
              <a:t> </a:t>
            </a:r>
            <a:endParaRPr sz="30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rPr lang="en" sz="2400">
                <a:solidFill>
                  <a:schemeClr val="dk1"/>
                </a:solidFill>
                <a:latin typeface="Noto Serif Ethiopic"/>
                <a:ea typeface="Noto Serif Ethiopic"/>
                <a:cs typeface="Noto Serif Ethiopic"/>
                <a:sym typeface="Noto Serif Ethiopic"/>
              </a:rPr>
              <a:t>(</a:t>
            </a:r>
            <a:r>
              <a:rPr lang="en" sz="1800">
                <a:solidFill>
                  <a:schemeClr val="dk1"/>
                </a:solidFill>
                <a:latin typeface="Noto Serif Ethiopic"/>
                <a:ea typeface="Noto Serif Ethiopic"/>
                <a:cs typeface="Noto Serif Ethiopic"/>
                <a:sym typeface="Noto Serif Ethiopic"/>
              </a:rPr>
              <a:t>Luke 22:19, </a:t>
            </a:r>
            <a:r>
              <a:rPr lang="en" sz="1800">
                <a:solidFill>
                  <a:schemeClr val="dk1"/>
                </a:solidFill>
                <a:latin typeface="Noto Serif Ethiopic"/>
                <a:ea typeface="Noto Serif Ethiopic"/>
                <a:cs typeface="Noto Serif Ethiopic"/>
                <a:sym typeface="Noto Serif Ethiopic"/>
              </a:rPr>
              <a:t> 1 Corinthians 11:24</a:t>
            </a:r>
            <a:r>
              <a:rPr lang="en" sz="2400">
                <a:solidFill>
                  <a:schemeClr val="dk1"/>
                </a:solidFill>
                <a:latin typeface="Noto Serif Ethiopic"/>
                <a:ea typeface="Noto Serif Ethiopic"/>
                <a:cs typeface="Noto Serif Ethiopic"/>
                <a:sym typeface="Noto Serif Ethiopic"/>
              </a:rPr>
              <a:t>)</a:t>
            </a:r>
            <a:endParaRPr sz="24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t/>
            </a:r>
            <a:endParaRPr sz="2400">
              <a:solidFill>
                <a:schemeClr val="dk1"/>
              </a:solidFill>
              <a:latin typeface="Noto Serif Ethiopic"/>
              <a:ea typeface="Noto Serif Ethiopic"/>
              <a:cs typeface="Noto Serif Ethiopic"/>
              <a:sym typeface="Noto Serif Ethiopic"/>
            </a:endParaRPr>
          </a:p>
        </p:txBody>
      </p:sp>
      <p:grpSp>
        <p:nvGrpSpPr>
          <p:cNvPr id="175" name="Google Shape;175;p25"/>
          <p:cNvGrpSpPr/>
          <p:nvPr/>
        </p:nvGrpSpPr>
        <p:grpSpPr>
          <a:xfrm>
            <a:off x="-15100" y="-95926"/>
            <a:ext cx="2101301" cy="5239691"/>
            <a:chOff x="0" y="-38100"/>
            <a:chExt cx="1617381" cy="2794800"/>
          </a:xfrm>
        </p:grpSpPr>
        <p:sp>
          <p:nvSpPr>
            <p:cNvPr id="176" name="Google Shape;176;p25"/>
            <p:cNvSpPr/>
            <p:nvPr/>
          </p:nvSpPr>
          <p:spPr>
            <a:xfrm>
              <a:off x="0" y="0"/>
              <a:ext cx="1617381" cy="2756685"/>
            </a:xfrm>
            <a:custGeom>
              <a:rect b="b" l="l" r="r" t="t"/>
              <a:pathLst>
                <a:path extrusionOk="0" h="2756685" w="1617381">
                  <a:moveTo>
                    <a:pt x="0" y="0"/>
                  </a:moveTo>
                  <a:lnTo>
                    <a:pt x="1617381" y="0"/>
                  </a:lnTo>
                  <a:lnTo>
                    <a:pt x="1617381" y="2756685"/>
                  </a:lnTo>
                  <a:lnTo>
                    <a:pt x="0" y="2756685"/>
                  </a:lnTo>
                  <a:close/>
                </a:path>
              </a:pathLst>
            </a:custGeom>
            <a:gradFill>
              <a:gsLst>
                <a:gs pos="0">
                  <a:srgbClr val="F4FBFD">
                    <a:alpha val="54902"/>
                  </a:srgbClr>
                </a:gs>
                <a:gs pos="100000">
                  <a:srgbClr val="004AAD">
                    <a:alpha val="54902"/>
                  </a:srgbClr>
                </a:gs>
              </a:gsLst>
              <a:path path="circle">
                <a:fillToRect b="100%" l="0%" r="100%" t="0%"/>
              </a:path>
              <a:tileRect b="0%" l="-100%" r="0%" t="-100%"/>
            </a:gradFill>
            <a:ln>
              <a:noFill/>
            </a:ln>
          </p:spPr>
        </p:sp>
        <p:sp>
          <p:nvSpPr>
            <p:cNvPr id="177" name="Google Shape;177;p25"/>
            <p:cNvSpPr txBox="1"/>
            <p:nvPr/>
          </p:nvSpPr>
          <p:spPr>
            <a:xfrm>
              <a:off x="0" y="-38100"/>
              <a:ext cx="1617300" cy="2794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78" name="Google Shape;178;p25"/>
          <p:cNvSpPr/>
          <p:nvPr/>
        </p:nvSpPr>
        <p:spPr>
          <a:xfrm>
            <a:off x="361378" y="131290"/>
            <a:ext cx="1372956" cy="1264009"/>
          </a:xfrm>
          <a:custGeom>
            <a:rect b="b" l="l" r="r" t="t"/>
            <a:pathLst>
              <a:path extrusionOk="0" h="4554989" w="4654088">
                <a:moveTo>
                  <a:pt x="0" y="0"/>
                </a:moveTo>
                <a:lnTo>
                  <a:pt x="4654088" y="0"/>
                </a:lnTo>
                <a:lnTo>
                  <a:pt x="4654088" y="4554989"/>
                </a:lnTo>
                <a:lnTo>
                  <a:pt x="0" y="4554989"/>
                </a:lnTo>
                <a:lnTo>
                  <a:pt x="0" y="0"/>
                </a:lnTo>
                <a:close/>
              </a:path>
            </a:pathLst>
          </a:custGeom>
          <a:blipFill rotWithShape="1">
            <a:blip r:embed="rId3">
              <a:alphaModFix/>
            </a:blip>
            <a:stretch>
              <a:fillRect b="0" l="0" r="0" t="0"/>
            </a:stretch>
          </a:blipFill>
          <a:ln>
            <a:noFill/>
          </a:ln>
        </p:spPr>
      </p:sp>
      <p:pic>
        <p:nvPicPr>
          <p:cNvPr id="179" name="Google Shape;179;p25"/>
          <p:cNvPicPr preferRelativeResize="0"/>
          <p:nvPr/>
        </p:nvPicPr>
        <p:blipFill>
          <a:blip r:embed="rId4">
            <a:alphaModFix/>
          </a:blip>
          <a:stretch>
            <a:fillRect/>
          </a:stretch>
        </p:blipFill>
        <p:spPr>
          <a:xfrm>
            <a:off x="2681476" y="1894600"/>
            <a:ext cx="5233955" cy="29441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6"/>
          <p:cNvSpPr txBox="1"/>
          <p:nvPr/>
        </p:nvSpPr>
        <p:spPr>
          <a:xfrm>
            <a:off x="2086200" y="131300"/>
            <a:ext cx="6963300" cy="490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dk1"/>
                </a:solidFill>
                <a:latin typeface="Noto Serif Ethiopic"/>
                <a:ea typeface="Noto Serif Ethiopic"/>
                <a:cs typeface="Noto Serif Ethiopic"/>
                <a:sym typeface="Noto Serif Ethiopic"/>
              </a:rPr>
              <a:t>“Do this in memory of Me”</a:t>
            </a:r>
            <a:endParaRPr sz="30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rPr lang="en" sz="1800">
                <a:solidFill>
                  <a:schemeClr val="dk1"/>
                </a:solidFill>
                <a:latin typeface="Noto Serif Ethiopic"/>
                <a:ea typeface="Noto Serif Ethiopic"/>
                <a:cs typeface="Noto Serif Ethiopic"/>
                <a:sym typeface="Noto Serif Ethiopic"/>
              </a:rPr>
              <a:t>Luke 22:19,  1 Corinthians 11:24</a:t>
            </a:r>
            <a:endParaRPr sz="24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t/>
            </a:r>
            <a:endParaRPr sz="10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rPr b="1" lang="en" sz="2200">
                <a:solidFill>
                  <a:schemeClr val="dk1"/>
                </a:solidFill>
                <a:latin typeface="Noto Serif Ethiopic"/>
                <a:ea typeface="Noto Serif Ethiopic"/>
                <a:cs typeface="Noto Serif Ethiopic"/>
                <a:sym typeface="Noto Serif Ethiopic"/>
              </a:rPr>
              <a:t>Introductory Rites</a:t>
            </a:r>
            <a:endParaRPr b="1" sz="2400">
              <a:solidFill>
                <a:schemeClr val="dk1"/>
              </a:solidFill>
              <a:latin typeface="Noto Serif Ethiopic"/>
              <a:ea typeface="Noto Serif Ethiopic"/>
              <a:cs typeface="Noto Serif Ethiopic"/>
              <a:sym typeface="Noto Serif Ethiopic"/>
            </a:endParaRPr>
          </a:p>
          <a:p>
            <a:pPr indent="0" lvl="0" marL="0" rtl="0" algn="l">
              <a:spcBef>
                <a:spcPts val="0"/>
              </a:spcBef>
              <a:spcAft>
                <a:spcPts val="0"/>
              </a:spcAft>
              <a:buNone/>
            </a:pPr>
            <a:r>
              <a:rPr lang="en" sz="2400">
                <a:solidFill>
                  <a:schemeClr val="dk1"/>
                </a:solidFill>
                <a:latin typeface="Noto Serif Ethiopic"/>
                <a:ea typeface="Noto Serif Ethiopic"/>
                <a:cs typeface="Noto Serif Ethiopic"/>
                <a:sym typeface="Noto Serif Ethiopic"/>
              </a:rPr>
              <a:t>Entrance / Procession </a:t>
            </a:r>
            <a:endParaRPr sz="2400">
              <a:solidFill>
                <a:schemeClr val="dk1"/>
              </a:solidFill>
              <a:latin typeface="Noto Serif Ethiopic"/>
              <a:ea typeface="Noto Serif Ethiopic"/>
              <a:cs typeface="Noto Serif Ethiopic"/>
              <a:sym typeface="Noto Serif Ethiopic"/>
            </a:endParaRPr>
          </a:p>
          <a:p>
            <a:pPr indent="0" lvl="0" marL="0" rtl="0" algn="l">
              <a:spcBef>
                <a:spcPts val="0"/>
              </a:spcBef>
              <a:spcAft>
                <a:spcPts val="0"/>
              </a:spcAft>
              <a:buNone/>
            </a:pPr>
            <a:r>
              <a:rPr lang="en" sz="2400">
                <a:solidFill>
                  <a:schemeClr val="dk1"/>
                </a:solidFill>
                <a:latin typeface="Noto Serif Ethiopic"/>
                <a:ea typeface="Noto Serif Ethiopic"/>
                <a:cs typeface="Noto Serif Ethiopic"/>
                <a:sym typeface="Noto Serif Ethiopic"/>
              </a:rPr>
              <a:t>Greeting</a:t>
            </a:r>
            <a:endParaRPr sz="2400">
              <a:solidFill>
                <a:schemeClr val="dk1"/>
              </a:solidFill>
              <a:latin typeface="Noto Serif Ethiopic"/>
              <a:ea typeface="Noto Serif Ethiopic"/>
              <a:cs typeface="Noto Serif Ethiopic"/>
              <a:sym typeface="Noto Serif Ethiopic"/>
            </a:endParaRPr>
          </a:p>
          <a:p>
            <a:pPr indent="0" lvl="0" marL="0" rtl="0" algn="l">
              <a:spcBef>
                <a:spcPts val="0"/>
              </a:spcBef>
              <a:spcAft>
                <a:spcPts val="0"/>
              </a:spcAft>
              <a:buNone/>
            </a:pPr>
            <a:r>
              <a:rPr lang="en" sz="2400">
                <a:solidFill>
                  <a:schemeClr val="dk1"/>
                </a:solidFill>
                <a:latin typeface="Noto Serif Ethiopic"/>
                <a:ea typeface="Noto Serif Ethiopic"/>
                <a:cs typeface="Noto Serif Ethiopic"/>
                <a:sym typeface="Noto Serif Ethiopic"/>
              </a:rPr>
              <a:t>Penitential Act - </a:t>
            </a:r>
            <a:r>
              <a:rPr i="1" lang="en" sz="2400">
                <a:solidFill>
                  <a:schemeClr val="dk1"/>
                </a:solidFill>
                <a:latin typeface="Noto Serif Ethiopic"/>
                <a:ea typeface="Noto Serif Ethiopic"/>
                <a:cs typeface="Noto Serif Ethiopic"/>
                <a:sym typeface="Noto Serif Ethiopic"/>
              </a:rPr>
              <a:t>may include Confiteor or sprinkling rite</a:t>
            </a:r>
            <a:endParaRPr sz="2400">
              <a:solidFill>
                <a:schemeClr val="dk1"/>
              </a:solidFill>
              <a:latin typeface="Noto Serif Ethiopic"/>
              <a:ea typeface="Noto Serif Ethiopic"/>
              <a:cs typeface="Noto Serif Ethiopic"/>
              <a:sym typeface="Noto Serif Ethiopic"/>
            </a:endParaRPr>
          </a:p>
          <a:p>
            <a:pPr indent="0" lvl="0" marL="0" rtl="0" algn="l">
              <a:spcBef>
                <a:spcPts val="0"/>
              </a:spcBef>
              <a:spcAft>
                <a:spcPts val="0"/>
              </a:spcAft>
              <a:buNone/>
            </a:pPr>
            <a:r>
              <a:rPr lang="en" sz="2400">
                <a:solidFill>
                  <a:schemeClr val="dk1"/>
                </a:solidFill>
                <a:latin typeface="Noto Serif Ethiopic"/>
                <a:ea typeface="Noto Serif Ethiopic"/>
                <a:cs typeface="Noto Serif Ethiopic"/>
                <a:sym typeface="Noto Serif Ethiopic"/>
              </a:rPr>
              <a:t>Kyrie- “Lord, have mercy”</a:t>
            </a:r>
            <a:endParaRPr sz="2400">
              <a:solidFill>
                <a:schemeClr val="dk1"/>
              </a:solidFill>
              <a:latin typeface="Noto Serif Ethiopic"/>
              <a:ea typeface="Noto Serif Ethiopic"/>
              <a:cs typeface="Noto Serif Ethiopic"/>
              <a:sym typeface="Noto Serif Ethiopic"/>
            </a:endParaRPr>
          </a:p>
          <a:p>
            <a:pPr indent="0" lvl="0" marL="0" rtl="0" algn="l">
              <a:spcBef>
                <a:spcPts val="0"/>
              </a:spcBef>
              <a:spcAft>
                <a:spcPts val="0"/>
              </a:spcAft>
              <a:buNone/>
            </a:pPr>
            <a:r>
              <a:rPr lang="en" sz="2400">
                <a:solidFill>
                  <a:schemeClr val="dk1"/>
                </a:solidFill>
                <a:latin typeface="Noto Serif Ethiopic"/>
                <a:ea typeface="Noto Serif Ethiopic"/>
                <a:cs typeface="Noto Serif Ethiopic"/>
                <a:sym typeface="Noto Serif Ethiopic"/>
              </a:rPr>
              <a:t>Gloria- Sundays and solemnities</a:t>
            </a:r>
            <a:endParaRPr sz="2400">
              <a:solidFill>
                <a:schemeClr val="dk1"/>
              </a:solidFill>
              <a:latin typeface="Noto Serif Ethiopic"/>
              <a:ea typeface="Noto Serif Ethiopic"/>
              <a:cs typeface="Noto Serif Ethiopic"/>
              <a:sym typeface="Noto Serif Ethiopic"/>
            </a:endParaRPr>
          </a:p>
          <a:p>
            <a:pPr indent="0" lvl="0" marL="0" rtl="0" algn="l">
              <a:spcBef>
                <a:spcPts val="0"/>
              </a:spcBef>
              <a:spcAft>
                <a:spcPts val="0"/>
              </a:spcAft>
              <a:buNone/>
            </a:pPr>
            <a:r>
              <a:rPr lang="en" sz="2400">
                <a:solidFill>
                  <a:schemeClr val="dk1"/>
                </a:solidFill>
                <a:latin typeface="Noto Serif Ethiopic"/>
                <a:ea typeface="Noto Serif Ethiopic"/>
                <a:cs typeface="Noto Serif Ethiopic"/>
                <a:sym typeface="Noto Serif Ethiopic"/>
              </a:rPr>
              <a:t>Collect- Opening Prayer</a:t>
            </a:r>
            <a:endParaRPr sz="24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t/>
            </a:r>
            <a:endParaRPr sz="20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t/>
            </a:r>
            <a:endParaRPr sz="2000">
              <a:solidFill>
                <a:schemeClr val="dk1"/>
              </a:solidFill>
              <a:latin typeface="Noto Serif Ethiopic"/>
              <a:ea typeface="Noto Serif Ethiopic"/>
              <a:cs typeface="Noto Serif Ethiopic"/>
              <a:sym typeface="Noto Serif Ethiopic"/>
            </a:endParaRPr>
          </a:p>
        </p:txBody>
      </p:sp>
      <p:grpSp>
        <p:nvGrpSpPr>
          <p:cNvPr id="185" name="Google Shape;185;p26"/>
          <p:cNvGrpSpPr/>
          <p:nvPr/>
        </p:nvGrpSpPr>
        <p:grpSpPr>
          <a:xfrm>
            <a:off x="-15100" y="-95926"/>
            <a:ext cx="2101301" cy="5239691"/>
            <a:chOff x="0" y="-38100"/>
            <a:chExt cx="1617381" cy="2794800"/>
          </a:xfrm>
        </p:grpSpPr>
        <p:sp>
          <p:nvSpPr>
            <p:cNvPr id="186" name="Google Shape;186;p26"/>
            <p:cNvSpPr/>
            <p:nvPr/>
          </p:nvSpPr>
          <p:spPr>
            <a:xfrm>
              <a:off x="0" y="0"/>
              <a:ext cx="1617381" cy="2756685"/>
            </a:xfrm>
            <a:custGeom>
              <a:rect b="b" l="l" r="r" t="t"/>
              <a:pathLst>
                <a:path extrusionOk="0" h="2756685" w="1617381">
                  <a:moveTo>
                    <a:pt x="0" y="0"/>
                  </a:moveTo>
                  <a:lnTo>
                    <a:pt x="1617381" y="0"/>
                  </a:lnTo>
                  <a:lnTo>
                    <a:pt x="1617381" y="2756685"/>
                  </a:lnTo>
                  <a:lnTo>
                    <a:pt x="0" y="2756685"/>
                  </a:lnTo>
                  <a:close/>
                </a:path>
              </a:pathLst>
            </a:custGeom>
            <a:gradFill>
              <a:gsLst>
                <a:gs pos="0">
                  <a:srgbClr val="F4FBFD">
                    <a:alpha val="54902"/>
                  </a:srgbClr>
                </a:gs>
                <a:gs pos="100000">
                  <a:srgbClr val="004AAD">
                    <a:alpha val="54902"/>
                  </a:srgbClr>
                </a:gs>
              </a:gsLst>
              <a:path path="circle">
                <a:fillToRect b="100%" l="0%" r="100%" t="0%"/>
              </a:path>
              <a:tileRect b="0%" l="-100%" r="0%" t="-100%"/>
            </a:gradFill>
            <a:ln>
              <a:noFill/>
            </a:ln>
          </p:spPr>
        </p:sp>
        <p:sp>
          <p:nvSpPr>
            <p:cNvPr id="187" name="Google Shape;187;p26"/>
            <p:cNvSpPr txBox="1"/>
            <p:nvPr/>
          </p:nvSpPr>
          <p:spPr>
            <a:xfrm>
              <a:off x="0" y="-38100"/>
              <a:ext cx="1617300" cy="2794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88" name="Google Shape;188;p26"/>
          <p:cNvSpPr/>
          <p:nvPr/>
        </p:nvSpPr>
        <p:spPr>
          <a:xfrm>
            <a:off x="361378" y="131290"/>
            <a:ext cx="1372956" cy="1264009"/>
          </a:xfrm>
          <a:custGeom>
            <a:rect b="b" l="l" r="r" t="t"/>
            <a:pathLst>
              <a:path extrusionOk="0" h="4554989" w="4654088">
                <a:moveTo>
                  <a:pt x="0" y="0"/>
                </a:moveTo>
                <a:lnTo>
                  <a:pt x="4654088" y="0"/>
                </a:lnTo>
                <a:lnTo>
                  <a:pt x="4654088" y="4554989"/>
                </a:lnTo>
                <a:lnTo>
                  <a:pt x="0" y="4554989"/>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7"/>
          <p:cNvSpPr txBox="1"/>
          <p:nvPr/>
        </p:nvSpPr>
        <p:spPr>
          <a:xfrm>
            <a:off x="2086200" y="131300"/>
            <a:ext cx="7057800" cy="501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dk1"/>
                </a:solidFill>
                <a:latin typeface="Noto Serif Ethiopic"/>
                <a:ea typeface="Noto Serif Ethiopic"/>
                <a:cs typeface="Noto Serif Ethiopic"/>
                <a:sym typeface="Noto Serif Ethiopic"/>
              </a:rPr>
              <a:t>“Do this in memory of Me” </a:t>
            </a:r>
            <a:endParaRPr sz="30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rPr lang="en" sz="1800">
                <a:solidFill>
                  <a:schemeClr val="dk1"/>
                </a:solidFill>
                <a:latin typeface="Noto Serif Ethiopic"/>
                <a:ea typeface="Noto Serif Ethiopic"/>
                <a:cs typeface="Noto Serif Ethiopic"/>
                <a:sym typeface="Noto Serif Ethiopic"/>
              </a:rPr>
              <a:t>Luke 22:19,  1 Corinthians 11:24</a:t>
            </a:r>
            <a:endParaRPr sz="24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t/>
            </a:r>
            <a:endParaRPr sz="10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rPr b="1" lang="en" sz="2400">
                <a:solidFill>
                  <a:schemeClr val="dk1"/>
                </a:solidFill>
                <a:latin typeface="Noto Serif Ethiopic"/>
                <a:ea typeface="Noto Serif Ethiopic"/>
                <a:cs typeface="Noto Serif Ethiopic"/>
                <a:sym typeface="Noto Serif Ethiopic"/>
              </a:rPr>
              <a:t>Liturgy of the Word</a:t>
            </a:r>
            <a:endParaRPr b="1" sz="2400">
              <a:solidFill>
                <a:schemeClr val="dk1"/>
              </a:solidFill>
              <a:latin typeface="Noto Serif Ethiopic"/>
              <a:ea typeface="Noto Serif Ethiopic"/>
              <a:cs typeface="Noto Serif Ethiopic"/>
              <a:sym typeface="Noto Serif Ethiopic"/>
            </a:endParaRPr>
          </a:p>
          <a:p>
            <a:pPr indent="-381000" lvl="0" marL="457200" rtl="0" algn="l">
              <a:spcBef>
                <a:spcPts val="0"/>
              </a:spcBef>
              <a:spcAft>
                <a:spcPts val="0"/>
              </a:spcAft>
              <a:buClr>
                <a:schemeClr val="dk1"/>
              </a:buClr>
              <a:buSzPts val="2400"/>
              <a:buFont typeface="Noto Serif Ethiopic"/>
              <a:buChar char="●"/>
            </a:pPr>
            <a:r>
              <a:rPr b="1" lang="en" sz="2400">
                <a:solidFill>
                  <a:schemeClr val="dk1"/>
                </a:solidFill>
                <a:latin typeface="Noto Serif Ethiopic"/>
                <a:ea typeface="Noto Serif Ethiopic"/>
                <a:cs typeface="Noto Serif Ethiopic"/>
                <a:sym typeface="Noto Serif Ethiopic"/>
              </a:rPr>
              <a:t>First Reading</a:t>
            </a:r>
            <a:r>
              <a:rPr lang="en" sz="2400">
                <a:solidFill>
                  <a:schemeClr val="dk1"/>
                </a:solidFill>
                <a:latin typeface="Noto Serif Ethiopic"/>
                <a:ea typeface="Noto Serif Ethiopic"/>
                <a:cs typeface="Noto Serif Ethiopic"/>
                <a:sym typeface="Noto Serif Ethiopic"/>
              </a:rPr>
              <a:t>- </a:t>
            </a:r>
            <a:r>
              <a:rPr lang="en" sz="2400">
                <a:solidFill>
                  <a:schemeClr val="dk1"/>
                </a:solidFill>
                <a:latin typeface="Noto Serif Ethiopic"/>
                <a:ea typeface="Noto Serif Ethiopic"/>
                <a:cs typeface="Noto Serif Ethiopic"/>
                <a:sym typeface="Noto Serif Ethiopic"/>
              </a:rPr>
              <a:t>usually Old Testament</a:t>
            </a:r>
            <a:endParaRPr sz="2400">
              <a:solidFill>
                <a:schemeClr val="dk1"/>
              </a:solidFill>
              <a:latin typeface="Noto Serif Ethiopic"/>
              <a:ea typeface="Noto Serif Ethiopic"/>
              <a:cs typeface="Noto Serif Ethiopic"/>
              <a:sym typeface="Noto Serif Ethiopic"/>
            </a:endParaRPr>
          </a:p>
          <a:p>
            <a:pPr indent="-381000" lvl="0" marL="457200" rtl="0" algn="l">
              <a:spcBef>
                <a:spcPts val="0"/>
              </a:spcBef>
              <a:spcAft>
                <a:spcPts val="0"/>
              </a:spcAft>
              <a:buClr>
                <a:schemeClr val="dk1"/>
              </a:buClr>
              <a:buSzPts val="2400"/>
              <a:buFont typeface="Noto Serif Ethiopic"/>
              <a:buChar char="●"/>
            </a:pPr>
            <a:r>
              <a:rPr b="1" lang="en" sz="2400">
                <a:solidFill>
                  <a:schemeClr val="dk1"/>
                </a:solidFill>
                <a:latin typeface="Noto Serif Ethiopic"/>
                <a:ea typeface="Noto Serif Ethiopic"/>
                <a:cs typeface="Noto Serif Ethiopic"/>
                <a:sym typeface="Noto Serif Ethiopic"/>
              </a:rPr>
              <a:t>Responsorial Psalm</a:t>
            </a:r>
            <a:endParaRPr b="1" sz="2400">
              <a:solidFill>
                <a:schemeClr val="dk1"/>
              </a:solidFill>
              <a:latin typeface="Noto Serif Ethiopic"/>
              <a:ea typeface="Noto Serif Ethiopic"/>
              <a:cs typeface="Noto Serif Ethiopic"/>
              <a:sym typeface="Noto Serif Ethiopic"/>
            </a:endParaRPr>
          </a:p>
          <a:p>
            <a:pPr indent="-381000" lvl="0" marL="457200" rtl="0" algn="l">
              <a:spcBef>
                <a:spcPts val="0"/>
              </a:spcBef>
              <a:spcAft>
                <a:spcPts val="0"/>
              </a:spcAft>
              <a:buClr>
                <a:schemeClr val="dk1"/>
              </a:buClr>
              <a:buSzPts val="2400"/>
              <a:buFont typeface="Noto Serif Ethiopic"/>
              <a:buChar char="●"/>
            </a:pPr>
            <a:r>
              <a:rPr b="1" lang="en" sz="2400">
                <a:solidFill>
                  <a:schemeClr val="dk1"/>
                </a:solidFill>
                <a:latin typeface="Noto Serif Ethiopic"/>
                <a:ea typeface="Noto Serif Ethiopic"/>
                <a:cs typeface="Noto Serif Ethiopic"/>
                <a:sym typeface="Noto Serif Ethiopic"/>
              </a:rPr>
              <a:t>Second Reading</a:t>
            </a:r>
            <a:r>
              <a:rPr lang="en" sz="2400">
                <a:solidFill>
                  <a:schemeClr val="dk1"/>
                </a:solidFill>
                <a:latin typeface="Noto Serif Ethiopic"/>
                <a:ea typeface="Noto Serif Ethiopic"/>
                <a:cs typeface="Noto Serif Ethiopic"/>
                <a:sym typeface="Noto Serif Ethiopic"/>
              </a:rPr>
              <a:t>- </a:t>
            </a:r>
            <a:r>
              <a:rPr lang="en" sz="2400">
                <a:solidFill>
                  <a:schemeClr val="dk1"/>
                </a:solidFill>
                <a:latin typeface="Noto Serif Ethiopic"/>
                <a:ea typeface="Noto Serif Ethiopic"/>
                <a:cs typeface="Noto Serif Ethiopic"/>
                <a:sym typeface="Noto Serif Ethiopic"/>
              </a:rPr>
              <a:t>Sundays and solemnities</a:t>
            </a:r>
            <a:endParaRPr sz="2400">
              <a:solidFill>
                <a:schemeClr val="dk1"/>
              </a:solidFill>
              <a:latin typeface="Noto Serif Ethiopic"/>
              <a:ea typeface="Noto Serif Ethiopic"/>
              <a:cs typeface="Noto Serif Ethiopic"/>
              <a:sym typeface="Noto Serif Ethiopic"/>
            </a:endParaRPr>
          </a:p>
          <a:p>
            <a:pPr indent="-381000" lvl="0" marL="457200" rtl="0" algn="l">
              <a:spcBef>
                <a:spcPts val="0"/>
              </a:spcBef>
              <a:spcAft>
                <a:spcPts val="0"/>
              </a:spcAft>
              <a:buClr>
                <a:schemeClr val="dk1"/>
              </a:buClr>
              <a:buSzPts val="2400"/>
              <a:buFont typeface="Noto Serif Ethiopic"/>
              <a:buChar char="●"/>
            </a:pPr>
            <a:r>
              <a:rPr b="1" lang="en" sz="2400">
                <a:solidFill>
                  <a:schemeClr val="dk1"/>
                </a:solidFill>
                <a:latin typeface="Noto Serif Ethiopic"/>
                <a:ea typeface="Noto Serif Ethiopic"/>
                <a:cs typeface="Noto Serif Ethiopic"/>
                <a:sym typeface="Noto Serif Ethiopic"/>
              </a:rPr>
              <a:t>Gospel Acclamation</a:t>
            </a:r>
            <a:r>
              <a:rPr lang="en" sz="2400">
                <a:solidFill>
                  <a:schemeClr val="dk1"/>
                </a:solidFill>
                <a:latin typeface="Noto Serif Ethiopic"/>
                <a:ea typeface="Noto Serif Ethiopic"/>
                <a:cs typeface="Noto Serif Ethiopic"/>
                <a:sym typeface="Noto Serif Ethiopic"/>
              </a:rPr>
              <a:t> -Alleluia or Lenten acclamation</a:t>
            </a:r>
            <a:endParaRPr sz="2400">
              <a:solidFill>
                <a:schemeClr val="dk1"/>
              </a:solidFill>
              <a:latin typeface="Noto Serif Ethiopic"/>
              <a:ea typeface="Noto Serif Ethiopic"/>
              <a:cs typeface="Noto Serif Ethiopic"/>
              <a:sym typeface="Noto Serif Ethiopic"/>
            </a:endParaRPr>
          </a:p>
          <a:p>
            <a:pPr indent="-381000" lvl="0" marL="457200" rtl="0" algn="l">
              <a:spcBef>
                <a:spcPts val="0"/>
              </a:spcBef>
              <a:spcAft>
                <a:spcPts val="0"/>
              </a:spcAft>
              <a:buClr>
                <a:schemeClr val="dk1"/>
              </a:buClr>
              <a:buSzPts val="2400"/>
              <a:buFont typeface="Noto Serif Ethiopic"/>
              <a:buChar char="●"/>
            </a:pPr>
            <a:r>
              <a:rPr b="1" lang="en" sz="2400">
                <a:solidFill>
                  <a:schemeClr val="dk1"/>
                </a:solidFill>
                <a:latin typeface="Noto Serif Ethiopic"/>
                <a:ea typeface="Noto Serif Ethiopic"/>
                <a:cs typeface="Noto Serif Ethiopic"/>
                <a:sym typeface="Noto Serif Ethiopic"/>
              </a:rPr>
              <a:t>Gospel </a:t>
            </a:r>
            <a:r>
              <a:rPr lang="en" sz="2400">
                <a:solidFill>
                  <a:schemeClr val="dk1"/>
                </a:solidFill>
                <a:latin typeface="Noto Serif Ethiopic"/>
                <a:ea typeface="Noto Serif Ethiopic"/>
                <a:cs typeface="Noto Serif Ethiopic"/>
                <a:sym typeface="Noto Serif Ethiopic"/>
              </a:rPr>
              <a:t>and </a:t>
            </a:r>
            <a:r>
              <a:rPr lang="en" sz="2400">
                <a:solidFill>
                  <a:schemeClr val="dk1"/>
                </a:solidFill>
                <a:latin typeface="Noto Serif Ethiopic"/>
                <a:ea typeface="Noto Serif Ethiopic"/>
                <a:cs typeface="Noto Serif Ethiopic"/>
                <a:sym typeface="Noto Serif Ethiopic"/>
              </a:rPr>
              <a:t>Homily</a:t>
            </a:r>
            <a:endParaRPr sz="2400">
              <a:solidFill>
                <a:schemeClr val="dk1"/>
              </a:solidFill>
              <a:latin typeface="Noto Serif Ethiopic"/>
              <a:ea typeface="Noto Serif Ethiopic"/>
              <a:cs typeface="Noto Serif Ethiopic"/>
              <a:sym typeface="Noto Serif Ethiopic"/>
            </a:endParaRPr>
          </a:p>
          <a:p>
            <a:pPr indent="-381000" lvl="0" marL="457200" rtl="0" algn="l">
              <a:spcBef>
                <a:spcPts val="0"/>
              </a:spcBef>
              <a:spcAft>
                <a:spcPts val="0"/>
              </a:spcAft>
              <a:buClr>
                <a:schemeClr val="dk1"/>
              </a:buClr>
              <a:buSzPts val="2400"/>
              <a:buFont typeface="Noto Serif Ethiopic"/>
              <a:buChar char="●"/>
            </a:pPr>
            <a:r>
              <a:rPr b="1" lang="en" sz="2400">
                <a:solidFill>
                  <a:schemeClr val="dk1"/>
                </a:solidFill>
                <a:latin typeface="Noto Serif Ethiopic"/>
                <a:ea typeface="Noto Serif Ethiopic"/>
                <a:cs typeface="Noto Serif Ethiopic"/>
                <a:sym typeface="Noto Serif Ethiopic"/>
              </a:rPr>
              <a:t>Profession of Faith</a:t>
            </a:r>
            <a:r>
              <a:rPr lang="en" sz="2400">
                <a:solidFill>
                  <a:schemeClr val="dk1"/>
                </a:solidFill>
                <a:latin typeface="Noto Serif Ethiopic"/>
                <a:ea typeface="Noto Serif Ethiopic"/>
                <a:cs typeface="Noto Serif Ethiopic"/>
                <a:sym typeface="Noto Serif Ethiopic"/>
              </a:rPr>
              <a:t>- </a:t>
            </a:r>
            <a:r>
              <a:rPr lang="en" sz="2400">
                <a:solidFill>
                  <a:schemeClr val="dk1"/>
                </a:solidFill>
                <a:latin typeface="Noto Serif Ethiopic"/>
                <a:ea typeface="Noto Serif Ethiopic"/>
                <a:cs typeface="Noto Serif Ethiopic"/>
                <a:sym typeface="Noto Serif Ethiopic"/>
              </a:rPr>
              <a:t>Nicene Creed on Sundays/solemnities</a:t>
            </a:r>
            <a:endParaRPr sz="2400">
              <a:solidFill>
                <a:schemeClr val="dk1"/>
              </a:solidFill>
              <a:latin typeface="Noto Serif Ethiopic"/>
              <a:ea typeface="Noto Serif Ethiopic"/>
              <a:cs typeface="Noto Serif Ethiopic"/>
              <a:sym typeface="Noto Serif Ethiopic"/>
            </a:endParaRPr>
          </a:p>
          <a:p>
            <a:pPr indent="-381000" lvl="0" marL="457200" rtl="0" algn="l">
              <a:spcBef>
                <a:spcPts val="0"/>
              </a:spcBef>
              <a:spcAft>
                <a:spcPts val="0"/>
              </a:spcAft>
              <a:buClr>
                <a:schemeClr val="dk1"/>
              </a:buClr>
              <a:buSzPts val="2400"/>
              <a:buFont typeface="Noto Serif Ethiopic"/>
              <a:buChar char="●"/>
            </a:pPr>
            <a:r>
              <a:rPr b="1" lang="en" sz="2400">
                <a:solidFill>
                  <a:schemeClr val="dk1"/>
                </a:solidFill>
                <a:latin typeface="Noto Serif Ethiopic"/>
                <a:ea typeface="Noto Serif Ethiopic"/>
                <a:cs typeface="Noto Serif Ethiopic"/>
                <a:sym typeface="Noto Serif Ethiopic"/>
              </a:rPr>
              <a:t>Universal Prayer</a:t>
            </a:r>
            <a:r>
              <a:rPr lang="en" sz="2400">
                <a:solidFill>
                  <a:schemeClr val="dk1"/>
                </a:solidFill>
                <a:latin typeface="Noto Serif Ethiopic"/>
                <a:ea typeface="Noto Serif Ethiopic"/>
                <a:cs typeface="Noto Serif Ethiopic"/>
                <a:sym typeface="Noto Serif Ethiopic"/>
              </a:rPr>
              <a:t>- </a:t>
            </a:r>
            <a:r>
              <a:rPr lang="en" sz="2400">
                <a:solidFill>
                  <a:schemeClr val="dk1"/>
                </a:solidFill>
                <a:latin typeface="Noto Serif Ethiopic"/>
                <a:ea typeface="Noto Serif Ethiopic"/>
                <a:cs typeface="Noto Serif Ethiopic"/>
                <a:sym typeface="Noto Serif Ethiopic"/>
              </a:rPr>
              <a:t>Prayers of the Faithful</a:t>
            </a:r>
            <a:endParaRPr sz="2400">
              <a:solidFill>
                <a:schemeClr val="dk1"/>
              </a:solidFill>
              <a:latin typeface="Noto Serif Ethiopic"/>
              <a:ea typeface="Noto Serif Ethiopic"/>
              <a:cs typeface="Noto Serif Ethiopic"/>
              <a:sym typeface="Noto Serif Ethiopic"/>
            </a:endParaRPr>
          </a:p>
        </p:txBody>
      </p:sp>
      <p:grpSp>
        <p:nvGrpSpPr>
          <p:cNvPr id="194" name="Google Shape;194;p27"/>
          <p:cNvGrpSpPr/>
          <p:nvPr/>
        </p:nvGrpSpPr>
        <p:grpSpPr>
          <a:xfrm>
            <a:off x="-15100" y="-95926"/>
            <a:ext cx="2101301" cy="5239691"/>
            <a:chOff x="0" y="-38100"/>
            <a:chExt cx="1617381" cy="2794800"/>
          </a:xfrm>
        </p:grpSpPr>
        <p:sp>
          <p:nvSpPr>
            <p:cNvPr id="195" name="Google Shape;195;p27"/>
            <p:cNvSpPr/>
            <p:nvPr/>
          </p:nvSpPr>
          <p:spPr>
            <a:xfrm>
              <a:off x="0" y="0"/>
              <a:ext cx="1617381" cy="2756685"/>
            </a:xfrm>
            <a:custGeom>
              <a:rect b="b" l="l" r="r" t="t"/>
              <a:pathLst>
                <a:path extrusionOk="0" h="2756685" w="1617381">
                  <a:moveTo>
                    <a:pt x="0" y="0"/>
                  </a:moveTo>
                  <a:lnTo>
                    <a:pt x="1617381" y="0"/>
                  </a:lnTo>
                  <a:lnTo>
                    <a:pt x="1617381" y="2756685"/>
                  </a:lnTo>
                  <a:lnTo>
                    <a:pt x="0" y="2756685"/>
                  </a:lnTo>
                  <a:close/>
                </a:path>
              </a:pathLst>
            </a:custGeom>
            <a:gradFill>
              <a:gsLst>
                <a:gs pos="0">
                  <a:srgbClr val="F4FBFD">
                    <a:alpha val="54902"/>
                  </a:srgbClr>
                </a:gs>
                <a:gs pos="100000">
                  <a:srgbClr val="004AAD">
                    <a:alpha val="54902"/>
                  </a:srgbClr>
                </a:gs>
              </a:gsLst>
              <a:path path="circle">
                <a:fillToRect b="100%" l="0%" r="100%" t="0%"/>
              </a:path>
              <a:tileRect b="0%" l="-100%" r="0%" t="-100%"/>
            </a:gradFill>
            <a:ln>
              <a:noFill/>
            </a:ln>
          </p:spPr>
        </p:sp>
        <p:sp>
          <p:nvSpPr>
            <p:cNvPr id="196" name="Google Shape;196;p27"/>
            <p:cNvSpPr txBox="1"/>
            <p:nvPr/>
          </p:nvSpPr>
          <p:spPr>
            <a:xfrm>
              <a:off x="0" y="-38100"/>
              <a:ext cx="1617300" cy="2794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97" name="Google Shape;197;p27"/>
          <p:cNvSpPr/>
          <p:nvPr/>
        </p:nvSpPr>
        <p:spPr>
          <a:xfrm>
            <a:off x="361378" y="131290"/>
            <a:ext cx="1372956" cy="1264009"/>
          </a:xfrm>
          <a:custGeom>
            <a:rect b="b" l="l" r="r" t="t"/>
            <a:pathLst>
              <a:path extrusionOk="0" h="4554989" w="4654088">
                <a:moveTo>
                  <a:pt x="0" y="0"/>
                </a:moveTo>
                <a:lnTo>
                  <a:pt x="4654088" y="0"/>
                </a:lnTo>
                <a:lnTo>
                  <a:pt x="4654088" y="4554989"/>
                </a:lnTo>
                <a:lnTo>
                  <a:pt x="0" y="4554989"/>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8"/>
          <p:cNvSpPr txBox="1"/>
          <p:nvPr/>
        </p:nvSpPr>
        <p:spPr>
          <a:xfrm>
            <a:off x="2086200" y="131300"/>
            <a:ext cx="6963300" cy="501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dk1"/>
                </a:solidFill>
                <a:latin typeface="Noto Serif Ethiopic"/>
                <a:ea typeface="Noto Serif Ethiopic"/>
                <a:cs typeface="Noto Serif Ethiopic"/>
                <a:sym typeface="Noto Serif Ethiopic"/>
              </a:rPr>
              <a:t>“Do this in memory of Me” </a:t>
            </a:r>
            <a:endParaRPr sz="30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rPr lang="en" sz="1800">
                <a:solidFill>
                  <a:schemeClr val="dk1"/>
                </a:solidFill>
                <a:latin typeface="Noto Serif Ethiopic"/>
                <a:ea typeface="Noto Serif Ethiopic"/>
                <a:cs typeface="Noto Serif Ethiopic"/>
                <a:sym typeface="Noto Serif Ethiopic"/>
              </a:rPr>
              <a:t>Luke 22:19,  1 Corinthians 11:24</a:t>
            </a:r>
            <a:endParaRPr sz="24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t/>
            </a:r>
            <a:endParaRPr sz="10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rPr b="1" lang="en" sz="2400">
                <a:solidFill>
                  <a:schemeClr val="dk1"/>
                </a:solidFill>
                <a:latin typeface="Noto Serif Ethiopic"/>
                <a:ea typeface="Noto Serif Ethiopic"/>
                <a:cs typeface="Noto Serif Ethiopic"/>
                <a:sym typeface="Noto Serif Ethiopic"/>
              </a:rPr>
              <a:t>Liturgy of the Eucharist</a:t>
            </a:r>
            <a:endParaRPr b="1" sz="24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rPr lang="en" sz="2400">
                <a:solidFill>
                  <a:schemeClr val="dk1"/>
                </a:solidFill>
                <a:latin typeface="Noto Serif Ethiopic"/>
                <a:ea typeface="Noto Serif Ethiopic"/>
                <a:cs typeface="Noto Serif Ethiopic"/>
                <a:sym typeface="Noto Serif Ethiopic"/>
              </a:rPr>
              <a:t>Presentation of the Gifts/Preparation of the Altar</a:t>
            </a:r>
            <a:endParaRPr sz="24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rPr lang="en" sz="2400">
                <a:solidFill>
                  <a:schemeClr val="dk1"/>
                </a:solidFill>
                <a:latin typeface="Noto Serif Ethiopic"/>
                <a:ea typeface="Noto Serif Ethiopic"/>
                <a:cs typeface="Noto Serif Ethiopic"/>
                <a:sym typeface="Noto Serif Ethiopic"/>
              </a:rPr>
              <a:t>Prayer over the Offerings</a:t>
            </a:r>
            <a:endParaRPr sz="24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rPr lang="en" sz="2400">
                <a:solidFill>
                  <a:schemeClr val="dk1"/>
                </a:solidFill>
                <a:latin typeface="Noto Serif Ethiopic"/>
                <a:ea typeface="Noto Serif Ethiopic"/>
                <a:cs typeface="Noto Serif Ethiopic"/>
                <a:sym typeface="Noto Serif Ethiopic"/>
              </a:rPr>
              <a:t>Eucharistic Prayer, including:</a:t>
            </a:r>
            <a:endParaRPr sz="24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rPr lang="en" sz="2400">
                <a:solidFill>
                  <a:schemeClr val="dk1"/>
                </a:solidFill>
                <a:latin typeface="Noto Serif Ethiopic"/>
                <a:ea typeface="Noto Serif Ethiopic"/>
                <a:cs typeface="Noto Serif Ethiopic"/>
                <a:sym typeface="Noto Serif Ethiopic"/>
              </a:rPr>
              <a:t>Preface</a:t>
            </a:r>
            <a:endParaRPr sz="24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rPr lang="en" sz="2400">
                <a:solidFill>
                  <a:schemeClr val="dk1"/>
                </a:solidFill>
                <a:latin typeface="Noto Serif Ethiopic"/>
                <a:ea typeface="Noto Serif Ethiopic"/>
                <a:cs typeface="Noto Serif Ethiopic"/>
                <a:sym typeface="Noto Serif Ethiopic"/>
              </a:rPr>
              <a:t>Sanctus -“Holy, Holy, Holy”</a:t>
            </a:r>
            <a:endParaRPr sz="24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rPr lang="en" sz="2400">
                <a:solidFill>
                  <a:schemeClr val="dk1"/>
                </a:solidFill>
                <a:latin typeface="Noto Serif Ethiopic"/>
                <a:ea typeface="Noto Serif Ethiopic"/>
                <a:cs typeface="Noto Serif Ethiopic"/>
                <a:sym typeface="Noto Serif Ethiopic"/>
              </a:rPr>
              <a:t>Epiclesis</a:t>
            </a:r>
            <a:endParaRPr sz="24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rPr lang="en" sz="2400">
                <a:solidFill>
                  <a:schemeClr val="dk1"/>
                </a:solidFill>
                <a:latin typeface="Noto Serif Ethiopic"/>
                <a:ea typeface="Noto Serif Ethiopic"/>
                <a:cs typeface="Noto Serif Ethiopic"/>
                <a:sym typeface="Noto Serif Ethiopic"/>
              </a:rPr>
              <a:t>Consecration</a:t>
            </a:r>
            <a:endParaRPr sz="24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rPr b="1" lang="en" sz="2400">
                <a:solidFill>
                  <a:schemeClr val="dk1"/>
                </a:solidFill>
                <a:latin typeface="Noto Serif Ethiopic"/>
                <a:ea typeface="Noto Serif Ethiopic"/>
                <a:cs typeface="Noto Serif Ethiopic"/>
                <a:sym typeface="Noto Serif Ethiopic"/>
              </a:rPr>
              <a:t>Anamnesis</a:t>
            </a:r>
            <a:endParaRPr b="1" sz="24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rPr lang="en" sz="2400">
                <a:solidFill>
                  <a:schemeClr val="dk1"/>
                </a:solidFill>
                <a:latin typeface="Noto Serif Ethiopic"/>
                <a:ea typeface="Noto Serif Ethiopic"/>
                <a:cs typeface="Noto Serif Ethiopic"/>
                <a:sym typeface="Noto Serif Ethiopic"/>
              </a:rPr>
              <a:t>Doxology </a:t>
            </a:r>
            <a:endParaRPr sz="24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t/>
            </a:r>
            <a:endParaRPr sz="2000">
              <a:solidFill>
                <a:schemeClr val="dk1"/>
              </a:solidFill>
              <a:latin typeface="Noto Serif Ethiopic"/>
              <a:ea typeface="Noto Serif Ethiopic"/>
              <a:cs typeface="Noto Serif Ethiopic"/>
              <a:sym typeface="Noto Serif Ethiopic"/>
            </a:endParaRPr>
          </a:p>
        </p:txBody>
      </p:sp>
      <p:grpSp>
        <p:nvGrpSpPr>
          <p:cNvPr id="203" name="Google Shape;203;p28"/>
          <p:cNvGrpSpPr/>
          <p:nvPr/>
        </p:nvGrpSpPr>
        <p:grpSpPr>
          <a:xfrm>
            <a:off x="-15100" y="-95926"/>
            <a:ext cx="2101301" cy="5239691"/>
            <a:chOff x="0" y="-38100"/>
            <a:chExt cx="1617381" cy="2794800"/>
          </a:xfrm>
        </p:grpSpPr>
        <p:sp>
          <p:nvSpPr>
            <p:cNvPr id="204" name="Google Shape;204;p28"/>
            <p:cNvSpPr/>
            <p:nvPr/>
          </p:nvSpPr>
          <p:spPr>
            <a:xfrm>
              <a:off x="0" y="0"/>
              <a:ext cx="1617381" cy="2756685"/>
            </a:xfrm>
            <a:custGeom>
              <a:rect b="b" l="l" r="r" t="t"/>
              <a:pathLst>
                <a:path extrusionOk="0" h="2756685" w="1617381">
                  <a:moveTo>
                    <a:pt x="0" y="0"/>
                  </a:moveTo>
                  <a:lnTo>
                    <a:pt x="1617381" y="0"/>
                  </a:lnTo>
                  <a:lnTo>
                    <a:pt x="1617381" y="2756685"/>
                  </a:lnTo>
                  <a:lnTo>
                    <a:pt x="0" y="2756685"/>
                  </a:lnTo>
                  <a:close/>
                </a:path>
              </a:pathLst>
            </a:custGeom>
            <a:gradFill>
              <a:gsLst>
                <a:gs pos="0">
                  <a:srgbClr val="F4FBFD">
                    <a:alpha val="54902"/>
                  </a:srgbClr>
                </a:gs>
                <a:gs pos="100000">
                  <a:srgbClr val="004AAD">
                    <a:alpha val="54902"/>
                  </a:srgbClr>
                </a:gs>
              </a:gsLst>
              <a:path path="circle">
                <a:fillToRect b="100%" l="0%" r="100%" t="0%"/>
              </a:path>
              <a:tileRect b="0%" l="-100%" r="0%" t="-100%"/>
            </a:gradFill>
            <a:ln>
              <a:noFill/>
            </a:ln>
          </p:spPr>
        </p:sp>
        <p:sp>
          <p:nvSpPr>
            <p:cNvPr id="205" name="Google Shape;205;p28"/>
            <p:cNvSpPr txBox="1"/>
            <p:nvPr/>
          </p:nvSpPr>
          <p:spPr>
            <a:xfrm>
              <a:off x="0" y="-38100"/>
              <a:ext cx="1617300" cy="2794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06" name="Google Shape;206;p28"/>
          <p:cNvSpPr/>
          <p:nvPr/>
        </p:nvSpPr>
        <p:spPr>
          <a:xfrm>
            <a:off x="361378" y="131290"/>
            <a:ext cx="1372956" cy="1264009"/>
          </a:xfrm>
          <a:custGeom>
            <a:rect b="b" l="l" r="r" t="t"/>
            <a:pathLst>
              <a:path extrusionOk="0" h="4554989" w="4654088">
                <a:moveTo>
                  <a:pt x="0" y="0"/>
                </a:moveTo>
                <a:lnTo>
                  <a:pt x="4654088" y="0"/>
                </a:lnTo>
                <a:lnTo>
                  <a:pt x="4654088" y="4554989"/>
                </a:lnTo>
                <a:lnTo>
                  <a:pt x="0" y="4554989"/>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9"/>
          <p:cNvSpPr txBox="1"/>
          <p:nvPr/>
        </p:nvSpPr>
        <p:spPr>
          <a:xfrm>
            <a:off x="2190575" y="131300"/>
            <a:ext cx="6739800" cy="501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dk1"/>
                </a:solidFill>
                <a:latin typeface="Noto Serif Ethiopic"/>
                <a:ea typeface="Noto Serif Ethiopic"/>
                <a:cs typeface="Noto Serif Ethiopic"/>
                <a:sym typeface="Noto Serif Ethiopic"/>
              </a:rPr>
              <a:t>“Do this in memory of Me” </a:t>
            </a:r>
            <a:endParaRPr sz="30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rPr lang="en" sz="1800">
                <a:solidFill>
                  <a:schemeClr val="dk1"/>
                </a:solidFill>
                <a:latin typeface="Noto Serif Ethiopic"/>
                <a:ea typeface="Noto Serif Ethiopic"/>
                <a:cs typeface="Noto Serif Ethiopic"/>
                <a:sym typeface="Noto Serif Ethiopic"/>
              </a:rPr>
              <a:t>Luke 22:19,  1 Corinthians 11:24</a:t>
            </a:r>
            <a:endParaRPr sz="2400">
              <a:solidFill>
                <a:schemeClr val="dk1"/>
              </a:solidFill>
              <a:latin typeface="Noto Serif Ethiopic"/>
              <a:ea typeface="Noto Serif Ethiopic"/>
              <a:cs typeface="Noto Serif Ethiopic"/>
              <a:sym typeface="Noto Serif Ethiopic"/>
            </a:endParaRPr>
          </a:p>
          <a:p>
            <a:pPr indent="0" lvl="0" marL="0" rtl="0" algn="l">
              <a:spcBef>
                <a:spcPts val="0"/>
              </a:spcBef>
              <a:spcAft>
                <a:spcPts val="0"/>
              </a:spcAft>
              <a:buNone/>
            </a:pPr>
            <a:r>
              <a:t/>
            </a:r>
            <a:endParaRPr sz="1000">
              <a:solidFill>
                <a:schemeClr val="dk1"/>
              </a:solidFill>
              <a:latin typeface="Noto Serif Ethiopic"/>
              <a:ea typeface="Noto Serif Ethiopic"/>
              <a:cs typeface="Noto Serif Ethiopic"/>
              <a:sym typeface="Noto Serif Ethiopic"/>
            </a:endParaRPr>
          </a:p>
          <a:p>
            <a:pPr indent="0" lvl="0" marL="0" rtl="0" algn="l">
              <a:spcBef>
                <a:spcPts val="0"/>
              </a:spcBef>
              <a:spcAft>
                <a:spcPts val="0"/>
              </a:spcAft>
              <a:buNone/>
            </a:pPr>
            <a:r>
              <a:rPr b="1" lang="en" sz="2400">
                <a:solidFill>
                  <a:schemeClr val="dk1"/>
                </a:solidFill>
                <a:latin typeface="Noto Serif Ethiopic"/>
                <a:ea typeface="Noto Serif Ethiopic"/>
                <a:cs typeface="Noto Serif Ethiopic"/>
                <a:sym typeface="Noto Serif Ethiopic"/>
              </a:rPr>
              <a:t>Liturgy of the Eucharist</a:t>
            </a:r>
            <a:endParaRPr b="1" sz="2400">
              <a:solidFill>
                <a:schemeClr val="dk1"/>
              </a:solidFill>
              <a:latin typeface="Noto Serif Ethiopic"/>
              <a:ea typeface="Noto Serif Ethiopic"/>
              <a:cs typeface="Noto Serif Ethiopic"/>
              <a:sym typeface="Noto Serif Ethiopic"/>
            </a:endParaRPr>
          </a:p>
          <a:p>
            <a:pPr indent="0" lvl="0" marL="0" rtl="0" algn="l">
              <a:spcBef>
                <a:spcPts val="0"/>
              </a:spcBef>
              <a:spcAft>
                <a:spcPts val="0"/>
              </a:spcAft>
              <a:buNone/>
            </a:pPr>
            <a:r>
              <a:rPr lang="en" sz="2400">
                <a:solidFill>
                  <a:schemeClr val="dk1"/>
                </a:solidFill>
                <a:latin typeface="Noto Serif Ethiopic"/>
                <a:ea typeface="Noto Serif Ethiopic"/>
                <a:cs typeface="Noto Serif Ethiopic"/>
                <a:sym typeface="Noto Serif Ethiopic"/>
              </a:rPr>
              <a:t>The Lord’s Prayer</a:t>
            </a:r>
            <a:endParaRPr sz="2400">
              <a:solidFill>
                <a:schemeClr val="dk1"/>
              </a:solidFill>
              <a:latin typeface="Noto Serif Ethiopic"/>
              <a:ea typeface="Noto Serif Ethiopic"/>
              <a:cs typeface="Noto Serif Ethiopic"/>
              <a:sym typeface="Noto Serif Ethiopic"/>
            </a:endParaRPr>
          </a:p>
          <a:p>
            <a:pPr indent="0" lvl="0" marL="0" rtl="0" algn="l">
              <a:spcBef>
                <a:spcPts val="0"/>
              </a:spcBef>
              <a:spcAft>
                <a:spcPts val="0"/>
              </a:spcAft>
              <a:buNone/>
            </a:pPr>
            <a:r>
              <a:rPr lang="en" sz="2400">
                <a:solidFill>
                  <a:schemeClr val="dk1"/>
                </a:solidFill>
                <a:latin typeface="Noto Serif Ethiopic"/>
                <a:ea typeface="Noto Serif Ethiopic"/>
                <a:cs typeface="Noto Serif Ethiopic"/>
                <a:sym typeface="Noto Serif Ethiopic"/>
              </a:rPr>
              <a:t>Sign of Peace</a:t>
            </a:r>
            <a:endParaRPr sz="2400">
              <a:solidFill>
                <a:schemeClr val="dk1"/>
              </a:solidFill>
              <a:latin typeface="Noto Serif Ethiopic"/>
              <a:ea typeface="Noto Serif Ethiopic"/>
              <a:cs typeface="Noto Serif Ethiopic"/>
              <a:sym typeface="Noto Serif Ethiopic"/>
            </a:endParaRPr>
          </a:p>
          <a:p>
            <a:pPr indent="0" lvl="0" marL="0" rtl="0" algn="l">
              <a:spcBef>
                <a:spcPts val="0"/>
              </a:spcBef>
              <a:spcAft>
                <a:spcPts val="0"/>
              </a:spcAft>
              <a:buNone/>
            </a:pPr>
            <a:r>
              <a:rPr lang="en" sz="2400">
                <a:solidFill>
                  <a:schemeClr val="dk1"/>
                </a:solidFill>
                <a:latin typeface="Noto Serif Ethiopic"/>
                <a:ea typeface="Noto Serif Ethiopic"/>
                <a:cs typeface="Noto Serif Ethiopic"/>
                <a:sym typeface="Noto Serif Ethiopic"/>
              </a:rPr>
              <a:t>Lamb of God</a:t>
            </a:r>
            <a:endParaRPr sz="2400">
              <a:solidFill>
                <a:schemeClr val="dk1"/>
              </a:solidFill>
              <a:latin typeface="Noto Serif Ethiopic"/>
              <a:ea typeface="Noto Serif Ethiopic"/>
              <a:cs typeface="Noto Serif Ethiopic"/>
              <a:sym typeface="Noto Serif Ethiopic"/>
            </a:endParaRPr>
          </a:p>
          <a:p>
            <a:pPr indent="0" lvl="0" marL="0" rtl="0" algn="l">
              <a:spcBef>
                <a:spcPts val="0"/>
              </a:spcBef>
              <a:spcAft>
                <a:spcPts val="0"/>
              </a:spcAft>
              <a:buNone/>
            </a:pPr>
            <a:r>
              <a:rPr lang="en" sz="2400">
                <a:solidFill>
                  <a:schemeClr val="dk1"/>
                </a:solidFill>
                <a:latin typeface="Noto Serif Ethiopic"/>
                <a:ea typeface="Noto Serif Ethiopic"/>
                <a:cs typeface="Noto Serif Ethiopic"/>
                <a:sym typeface="Noto Serif Ethiopic"/>
              </a:rPr>
              <a:t>Communion</a:t>
            </a:r>
            <a:endParaRPr sz="2400">
              <a:solidFill>
                <a:schemeClr val="dk1"/>
              </a:solidFill>
              <a:latin typeface="Noto Serif Ethiopic"/>
              <a:ea typeface="Noto Serif Ethiopic"/>
              <a:cs typeface="Noto Serif Ethiopic"/>
              <a:sym typeface="Noto Serif Ethiopic"/>
            </a:endParaRPr>
          </a:p>
          <a:p>
            <a:pPr indent="0" lvl="0" marL="0" rtl="0" algn="l">
              <a:spcBef>
                <a:spcPts val="0"/>
              </a:spcBef>
              <a:spcAft>
                <a:spcPts val="0"/>
              </a:spcAft>
              <a:buNone/>
            </a:pPr>
            <a:r>
              <a:rPr lang="en" sz="2400">
                <a:solidFill>
                  <a:schemeClr val="dk1"/>
                </a:solidFill>
                <a:latin typeface="Noto Serif Ethiopic"/>
                <a:ea typeface="Noto Serif Ethiopic"/>
                <a:cs typeface="Noto Serif Ethiopic"/>
                <a:sym typeface="Noto Serif Ethiopic"/>
              </a:rPr>
              <a:t>Prayer after Communion </a:t>
            </a:r>
            <a:endParaRPr sz="2400">
              <a:solidFill>
                <a:schemeClr val="dk1"/>
              </a:solidFill>
              <a:latin typeface="Noto Serif Ethiopic"/>
              <a:ea typeface="Noto Serif Ethiopic"/>
              <a:cs typeface="Noto Serif Ethiopic"/>
              <a:sym typeface="Noto Serif Ethiopic"/>
            </a:endParaRPr>
          </a:p>
          <a:p>
            <a:pPr indent="0" lvl="0" marL="0" rtl="0" algn="l">
              <a:spcBef>
                <a:spcPts val="0"/>
              </a:spcBef>
              <a:spcAft>
                <a:spcPts val="0"/>
              </a:spcAft>
              <a:buNone/>
            </a:pPr>
            <a:r>
              <a:t/>
            </a:r>
            <a:endParaRPr sz="2400">
              <a:solidFill>
                <a:schemeClr val="dk1"/>
              </a:solidFill>
              <a:latin typeface="Noto Serif Ethiopic"/>
              <a:ea typeface="Noto Serif Ethiopic"/>
              <a:cs typeface="Noto Serif Ethiopic"/>
              <a:sym typeface="Noto Serif Ethiopic"/>
            </a:endParaRPr>
          </a:p>
          <a:p>
            <a:pPr indent="0" lvl="0" marL="0" rtl="0" algn="l">
              <a:spcBef>
                <a:spcPts val="0"/>
              </a:spcBef>
              <a:spcAft>
                <a:spcPts val="0"/>
              </a:spcAft>
              <a:buNone/>
            </a:pPr>
            <a:r>
              <a:rPr b="1" lang="en" sz="2400">
                <a:solidFill>
                  <a:schemeClr val="dk1"/>
                </a:solidFill>
                <a:latin typeface="Noto Serif Ethiopic"/>
                <a:ea typeface="Noto Serif Ethiopic"/>
                <a:cs typeface="Noto Serif Ethiopic"/>
                <a:sym typeface="Noto Serif Ethiopic"/>
              </a:rPr>
              <a:t>Concluding Rites</a:t>
            </a:r>
            <a:endParaRPr b="1" sz="2400">
              <a:solidFill>
                <a:schemeClr val="dk1"/>
              </a:solidFill>
              <a:latin typeface="Noto Serif Ethiopic"/>
              <a:ea typeface="Noto Serif Ethiopic"/>
              <a:cs typeface="Noto Serif Ethiopic"/>
              <a:sym typeface="Noto Serif Ethiopic"/>
            </a:endParaRPr>
          </a:p>
          <a:p>
            <a:pPr indent="0" lvl="0" marL="0" rtl="0" algn="l">
              <a:spcBef>
                <a:spcPts val="0"/>
              </a:spcBef>
              <a:spcAft>
                <a:spcPts val="0"/>
              </a:spcAft>
              <a:buNone/>
            </a:pPr>
            <a:r>
              <a:rPr lang="en" sz="2400">
                <a:solidFill>
                  <a:schemeClr val="dk1"/>
                </a:solidFill>
                <a:latin typeface="Noto Serif Ethiopic"/>
                <a:ea typeface="Noto Serif Ethiopic"/>
                <a:cs typeface="Noto Serif Ethiopic"/>
                <a:sym typeface="Noto Serif Ethiopic"/>
              </a:rPr>
              <a:t>Announcements (</a:t>
            </a:r>
            <a:r>
              <a:rPr i="1" lang="en" sz="2400">
                <a:solidFill>
                  <a:schemeClr val="dk1"/>
                </a:solidFill>
                <a:latin typeface="Noto Serif Ethiopic"/>
                <a:ea typeface="Noto Serif Ethiopic"/>
                <a:cs typeface="Noto Serif Ethiopic"/>
                <a:sym typeface="Noto Serif Ethiopic"/>
              </a:rPr>
              <a:t>optional</a:t>
            </a:r>
            <a:r>
              <a:rPr lang="en" sz="2400">
                <a:solidFill>
                  <a:schemeClr val="dk1"/>
                </a:solidFill>
                <a:latin typeface="Noto Serif Ethiopic"/>
                <a:ea typeface="Noto Serif Ethiopic"/>
                <a:cs typeface="Noto Serif Ethiopic"/>
                <a:sym typeface="Noto Serif Ethiopic"/>
              </a:rPr>
              <a:t>)</a:t>
            </a:r>
            <a:endParaRPr sz="2400">
              <a:solidFill>
                <a:schemeClr val="dk1"/>
              </a:solidFill>
              <a:latin typeface="Noto Serif Ethiopic"/>
              <a:ea typeface="Noto Serif Ethiopic"/>
              <a:cs typeface="Noto Serif Ethiopic"/>
              <a:sym typeface="Noto Serif Ethiopic"/>
            </a:endParaRPr>
          </a:p>
          <a:p>
            <a:pPr indent="0" lvl="0" marL="0" rtl="0" algn="l">
              <a:spcBef>
                <a:spcPts val="0"/>
              </a:spcBef>
              <a:spcAft>
                <a:spcPts val="0"/>
              </a:spcAft>
              <a:buNone/>
            </a:pPr>
            <a:r>
              <a:rPr lang="en" sz="2400">
                <a:solidFill>
                  <a:schemeClr val="dk1"/>
                </a:solidFill>
                <a:latin typeface="Noto Serif Ethiopic"/>
                <a:ea typeface="Noto Serif Ethiopic"/>
                <a:cs typeface="Noto Serif Ethiopic"/>
                <a:sym typeface="Noto Serif Ethiopic"/>
              </a:rPr>
              <a:t>Blessing</a:t>
            </a:r>
            <a:endParaRPr sz="2400">
              <a:solidFill>
                <a:schemeClr val="dk1"/>
              </a:solidFill>
              <a:latin typeface="Noto Serif Ethiopic"/>
              <a:ea typeface="Noto Serif Ethiopic"/>
              <a:cs typeface="Noto Serif Ethiopic"/>
              <a:sym typeface="Noto Serif Ethiopic"/>
            </a:endParaRPr>
          </a:p>
          <a:p>
            <a:pPr indent="0" lvl="0" marL="0" rtl="0" algn="l">
              <a:spcBef>
                <a:spcPts val="0"/>
              </a:spcBef>
              <a:spcAft>
                <a:spcPts val="0"/>
              </a:spcAft>
              <a:buNone/>
            </a:pPr>
            <a:r>
              <a:rPr lang="en" sz="2400">
                <a:solidFill>
                  <a:schemeClr val="dk1"/>
                </a:solidFill>
                <a:latin typeface="Noto Serif Ethiopic"/>
                <a:ea typeface="Noto Serif Ethiopic"/>
                <a:cs typeface="Noto Serif Ethiopic"/>
                <a:sym typeface="Noto Serif Ethiopic"/>
              </a:rPr>
              <a:t>Dismissal/</a:t>
            </a:r>
            <a:r>
              <a:rPr lang="en" sz="2400">
                <a:solidFill>
                  <a:schemeClr val="dk1"/>
                </a:solidFill>
                <a:latin typeface="Noto Serif Ethiopic"/>
                <a:ea typeface="Noto Serif Ethiopic"/>
                <a:cs typeface="Noto Serif Ethiopic"/>
                <a:sym typeface="Noto Serif Ethiopic"/>
              </a:rPr>
              <a:t>Commission- </a:t>
            </a:r>
            <a:r>
              <a:rPr lang="en" sz="2400">
                <a:solidFill>
                  <a:schemeClr val="dk1"/>
                </a:solidFill>
                <a:latin typeface="Noto Serif Ethiopic"/>
                <a:ea typeface="Noto Serif Ethiopic"/>
                <a:cs typeface="Noto Serif Ethiopic"/>
                <a:sym typeface="Noto Serif Ethiopic"/>
              </a:rPr>
              <a:t>“Go in peace”</a:t>
            </a:r>
            <a:endParaRPr sz="2400">
              <a:solidFill>
                <a:schemeClr val="dk1"/>
              </a:solidFill>
              <a:latin typeface="Noto Serif Ethiopic"/>
              <a:ea typeface="Noto Serif Ethiopic"/>
              <a:cs typeface="Noto Serif Ethiopic"/>
              <a:sym typeface="Noto Serif Ethiopic"/>
            </a:endParaRPr>
          </a:p>
        </p:txBody>
      </p:sp>
      <p:grpSp>
        <p:nvGrpSpPr>
          <p:cNvPr id="212" name="Google Shape;212;p29"/>
          <p:cNvGrpSpPr/>
          <p:nvPr/>
        </p:nvGrpSpPr>
        <p:grpSpPr>
          <a:xfrm>
            <a:off x="-15100" y="-95926"/>
            <a:ext cx="2101301" cy="5239691"/>
            <a:chOff x="0" y="-38100"/>
            <a:chExt cx="1617381" cy="2794800"/>
          </a:xfrm>
        </p:grpSpPr>
        <p:sp>
          <p:nvSpPr>
            <p:cNvPr id="213" name="Google Shape;213;p29"/>
            <p:cNvSpPr/>
            <p:nvPr/>
          </p:nvSpPr>
          <p:spPr>
            <a:xfrm>
              <a:off x="0" y="0"/>
              <a:ext cx="1617381" cy="2756685"/>
            </a:xfrm>
            <a:custGeom>
              <a:rect b="b" l="l" r="r" t="t"/>
              <a:pathLst>
                <a:path extrusionOk="0" h="2756685" w="1617381">
                  <a:moveTo>
                    <a:pt x="0" y="0"/>
                  </a:moveTo>
                  <a:lnTo>
                    <a:pt x="1617381" y="0"/>
                  </a:lnTo>
                  <a:lnTo>
                    <a:pt x="1617381" y="2756685"/>
                  </a:lnTo>
                  <a:lnTo>
                    <a:pt x="0" y="2756685"/>
                  </a:lnTo>
                  <a:close/>
                </a:path>
              </a:pathLst>
            </a:custGeom>
            <a:gradFill>
              <a:gsLst>
                <a:gs pos="0">
                  <a:srgbClr val="F4FBFD">
                    <a:alpha val="54902"/>
                  </a:srgbClr>
                </a:gs>
                <a:gs pos="100000">
                  <a:srgbClr val="004AAD">
                    <a:alpha val="54902"/>
                  </a:srgbClr>
                </a:gs>
              </a:gsLst>
              <a:path path="circle">
                <a:fillToRect b="100%" l="0%" r="100%" t="0%"/>
              </a:path>
              <a:tileRect b="0%" l="-100%" r="0%" t="-100%"/>
            </a:gradFill>
            <a:ln>
              <a:noFill/>
            </a:ln>
          </p:spPr>
        </p:sp>
        <p:sp>
          <p:nvSpPr>
            <p:cNvPr id="214" name="Google Shape;214;p29"/>
            <p:cNvSpPr txBox="1"/>
            <p:nvPr/>
          </p:nvSpPr>
          <p:spPr>
            <a:xfrm>
              <a:off x="0" y="-38100"/>
              <a:ext cx="1617300" cy="2794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15" name="Google Shape;215;p29"/>
          <p:cNvSpPr/>
          <p:nvPr/>
        </p:nvSpPr>
        <p:spPr>
          <a:xfrm>
            <a:off x="361378" y="131290"/>
            <a:ext cx="1372956" cy="1264009"/>
          </a:xfrm>
          <a:custGeom>
            <a:rect b="b" l="l" r="r" t="t"/>
            <a:pathLst>
              <a:path extrusionOk="0" h="4554989" w="4654088">
                <a:moveTo>
                  <a:pt x="0" y="0"/>
                </a:moveTo>
                <a:lnTo>
                  <a:pt x="4654088" y="0"/>
                </a:lnTo>
                <a:lnTo>
                  <a:pt x="4654088" y="4554989"/>
                </a:lnTo>
                <a:lnTo>
                  <a:pt x="0" y="4554989"/>
                </a:lnTo>
                <a:lnTo>
                  <a:pt x="0" y="0"/>
                </a:lnTo>
                <a:close/>
              </a:path>
            </a:pathLst>
          </a:custGeom>
          <a:blipFill rotWithShape="1">
            <a:blip r:embed="rId3">
              <a:alphaModFix/>
            </a:blip>
            <a:stretch>
              <a:fillRect b="0" l="0" r="0" t="0"/>
            </a:stretch>
          </a:blipFill>
          <a:ln>
            <a:noFill/>
          </a:ln>
        </p:spPr>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0"/>
          <p:cNvSpPr txBox="1"/>
          <p:nvPr/>
        </p:nvSpPr>
        <p:spPr>
          <a:xfrm>
            <a:off x="2086200" y="131300"/>
            <a:ext cx="6978300" cy="489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300">
                <a:solidFill>
                  <a:schemeClr val="dk1"/>
                </a:solidFill>
                <a:latin typeface="Noto Serif Ethiopic"/>
                <a:ea typeface="Noto Serif Ethiopic"/>
                <a:cs typeface="Noto Serif Ethiopic"/>
                <a:sym typeface="Noto Serif Ethiopic"/>
              </a:rPr>
              <a:t>Living the “Mass” before and after</a:t>
            </a:r>
            <a:endParaRPr b="1" sz="2300">
              <a:solidFill>
                <a:schemeClr val="dk1"/>
              </a:solidFill>
              <a:latin typeface="Noto Serif Ethiopic"/>
              <a:ea typeface="Noto Serif Ethiopic"/>
              <a:cs typeface="Noto Serif Ethiopic"/>
              <a:sym typeface="Noto Serif Ethiopic"/>
            </a:endParaRPr>
          </a:p>
          <a:p>
            <a:pPr indent="-374650" lvl="0" marL="457200" rtl="0" algn="l">
              <a:spcBef>
                <a:spcPts val="1000"/>
              </a:spcBef>
              <a:spcAft>
                <a:spcPts val="0"/>
              </a:spcAft>
              <a:buClr>
                <a:schemeClr val="dk1"/>
              </a:buClr>
              <a:buSzPts val="2300"/>
              <a:buFont typeface="Noto Serif Ethiopic"/>
              <a:buChar char="●"/>
            </a:pPr>
            <a:r>
              <a:rPr lang="en" sz="2300">
                <a:solidFill>
                  <a:schemeClr val="dk1"/>
                </a:solidFill>
                <a:latin typeface="Noto Serif Ethiopic"/>
                <a:ea typeface="Noto Serif Ethiopic"/>
                <a:cs typeface="Noto Serif Ethiopic"/>
                <a:sym typeface="Noto Serif Ethiopic"/>
              </a:rPr>
              <a:t>Preparing as parents and as a family… (</a:t>
            </a:r>
            <a:r>
              <a:rPr i="1" lang="en" sz="2300">
                <a:solidFill>
                  <a:schemeClr val="dk1"/>
                </a:solidFill>
                <a:latin typeface="Noto Serif Ethiopic"/>
                <a:ea typeface="Noto Serif Ethiopic"/>
                <a:cs typeface="Noto Serif Ethiopic"/>
                <a:sym typeface="Noto Serif Ethiopic"/>
              </a:rPr>
              <a:t>Reconciliation</a:t>
            </a:r>
            <a:r>
              <a:rPr lang="en" sz="2300">
                <a:solidFill>
                  <a:schemeClr val="dk1"/>
                </a:solidFill>
                <a:latin typeface="Noto Serif Ethiopic"/>
                <a:ea typeface="Noto Serif Ethiopic"/>
                <a:cs typeface="Noto Serif Ethiopic"/>
                <a:sym typeface="Noto Serif Ethiopic"/>
              </a:rPr>
              <a:t>)</a:t>
            </a:r>
            <a:endParaRPr sz="2300">
              <a:solidFill>
                <a:schemeClr val="dk1"/>
              </a:solidFill>
              <a:latin typeface="Noto Serif Ethiopic"/>
              <a:ea typeface="Noto Serif Ethiopic"/>
              <a:cs typeface="Noto Serif Ethiopic"/>
              <a:sym typeface="Noto Serif Ethiopic"/>
            </a:endParaRPr>
          </a:p>
          <a:p>
            <a:pPr indent="-374650" lvl="0" marL="457200" rtl="0" algn="l">
              <a:spcBef>
                <a:spcPts val="1000"/>
              </a:spcBef>
              <a:spcAft>
                <a:spcPts val="0"/>
              </a:spcAft>
              <a:buClr>
                <a:schemeClr val="dk1"/>
              </a:buClr>
              <a:buSzPts val="2300"/>
              <a:buFont typeface="Noto Serif Ethiopic"/>
              <a:buChar char="●"/>
            </a:pPr>
            <a:r>
              <a:rPr lang="en" sz="2300">
                <a:solidFill>
                  <a:schemeClr val="dk1"/>
                </a:solidFill>
                <a:latin typeface="Noto Serif Ethiopic"/>
                <a:ea typeface="Noto Serif Ethiopic"/>
                <a:cs typeface="Noto Serif Ethiopic"/>
                <a:sym typeface="Noto Serif Ethiopic"/>
              </a:rPr>
              <a:t>Who am I (</a:t>
            </a:r>
            <a:r>
              <a:rPr i="1" lang="en" sz="2300">
                <a:solidFill>
                  <a:schemeClr val="dk1"/>
                </a:solidFill>
                <a:latin typeface="Noto Serif Ethiopic"/>
                <a:ea typeface="Noto Serif Ethiopic"/>
                <a:cs typeface="Noto Serif Ethiopic"/>
                <a:sym typeface="Noto Serif Ethiopic"/>
              </a:rPr>
              <a:t>we</a:t>
            </a:r>
            <a:r>
              <a:rPr lang="en" sz="2300">
                <a:solidFill>
                  <a:schemeClr val="dk1"/>
                </a:solidFill>
                <a:latin typeface="Noto Serif Ethiopic"/>
                <a:ea typeface="Noto Serif Ethiopic"/>
                <a:cs typeface="Noto Serif Ethiopic"/>
                <a:sym typeface="Noto Serif Ethiopic"/>
              </a:rPr>
              <a:t>) going to meet?</a:t>
            </a:r>
            <a:endParaRPr sz="2300">
              <a:solidFill>
                <a:schemeClr val="dk1"/>
              </a:solidFill>
              <a:latin typeface="Noto Serif Ethiopic"/>
              <a:ea typeface="Noto Serif Ethiopic"/>
              <a:cs typeface="Noto Serif Ethiopic"/>
              <a:sym typeface="Noto Serif Ethiopic"/>
            </a:endParaRPr>
          </a:p>
          <a:p>
            <a:pPr indent="-374650" lvl="0" marL="457200" rtl="0" algn="l">
              <a:spcBef>
                <a:spcPts val="1000"/>
              </a:spcBef>
              <a:spcAft>
                <a:spcPts val="0"/>
              </a:spcAft>
              <a:buClr>
                <a:schemeClr val="dk1"/>
              </a:buClr>
              <a:buSzPts val="2300"/>
              <a:buFont typeface="Noto Serif Ethiopic"/>
              <a:buChar char="●"/>
            </a:pPr>
            <a:r>
              <a:rPr lang="en" sz="2300">
                <a:solidFill>
                  <a:schemeClr val="dk1"/>
                </a:solidFill>
                <a:latin typeface="Noto Serif Ethiopic"/>
                <a:ea typeface="Noto Serif Ethiopic"/>
                <a:cs typeface="Noto Serif Ethiopic"/>
                <a:sym typeface="Noto Serif Ethiopic"/>
              </a:rPr>
              <a:t>The </a:t>
            </a:r>
            <a:r>
              <a:rPr i="1" lang="en" sz="2300">
                <a:solidFill>
                  <a:schemeClr val="dk1"/>
                </a:solidFill>
                <a:latin typeface="Noto Serif Ethiopic"/>
                <a:ea typeface="Noto Serif Ethiopic"/>
                <a:cs typeface="Noto Serif Ethiopic"/>
                <a:sym typeface="Noto Serif Ethiopic"/>
              </a:rPr>
              <a:t>Eucharist</a:t>
            </a:r>
            <a:r>
              <a:rPr lang="en" sz="2300">
                <a:solidFill>
                  <a:schemeClr val="dk1"/>
                </a:solidFill>
                <a:latin typeface="Noto Serif Ethiopic"/>
                <a:ea typeface="Noto Serif Ethiopic"/>
                <a:cs typeface="Noto Serif Ethiopic"/>
                <a:sym typeface="Noto Serif Ethiopic"/>
              </a:rPr>
              <a:t> is called the </a:t>
            </a:r>
            <a:r>
              <a:rPr b="1" lang="en" sz="2300">
                <a:solidFill>
                  <a:schemeClr val="dk1"/>
                </a:solidFill>
                <a:latin typeface="Noto Serif Ethiopic"/>
                <a:ea typeface="Noto Serif Ethiopic"/>
                <a:cs typeface="Noto Serif Ethiopic"/>
                <a:sym typeface="Noto Serif Ethiopic"/>
              </a:rPr>
              <a:t>source </a:t>
            </a:r>
            <a:r>
              <a:rPr lang="en" sz="2300">
                <a:solidFill>
                  <a:schemeClr val="dk1"/>
                </a:solidFill>
                <a:latin typeface="Noto Serif Ethiopic"/>
                <a:ea typeface="Noto Serif Ethiopic"/>
                <a:cs typeface="Noto Serif Ethiopic"/>
                <a:sym typeface="Noto Serif Ethiopic"/>
              </a:rPr>
              <a:t>of the Christian life because it makes present the one redemptive sacrifice of Jesus Christ on Calvary.</a:t>
            </a:r>
            <a:endParaRPr sz="2300">
              <a:solidFill>
                <a:schemeClr val="dk1"/>
              </a:solidFill>
              <a:latin typeface="Noto Serif Ethiopic"/>
              <a:ea typeface="Noto Serif Ethiopic"/>
              <a:cs typeface="Noto Serif Ethiopic"/>
              <a:sym typeface="Noto Serif Ethiopic"/>
            </a:endParaRPr>
          </a:p>
          <a:p>
            <a:pPr indent="-374650" lvl="0" marL="457200" rtl="0" algn="l">
              <a:spcBef>
                <a:spcPts val="1000"/>
              </a:spcBef>
              <a:spcAft>
                <a:spcPts val="0"/>
              </a:spcAft>
              <a:buClr>
                <a:schemeClr val="dk1"/>
              </a:buClr>
              <a:buSzPts val="2300"/>
              <a:buFont typeface="Noto Serif Ethiopic"/>
              <a:buChar char="●"/>
            </a:pPr>
            <a:r>
              <a:rPr lang="en" sz="2300">
                <a:solidFill>
                  <a:schemeClr val="dk1"/>
                </a:solidFill>
                <a:latin typeface="Noto Serif Ethiopic"/>
                <a:ea typeface="Noto Serif Ethiopic"/>
                <a:cs typeface="Noto Serif Ethiopic"/>
                <a:sym typeface="Noto Serif Ethiopic"/>
              </a:rPr>
              <a:t>The </a:t>
            </a:r>
            <a:r>
              <a:rPr i="1" lang="en" sz="2300">
                <a:solidFill>
                  <a:schemeClr val="dk1"/>
                </a:solidFill>
                <a:latin typeface="Noto Serif Ethiopic"/>
                <a:ea typeface="Noto Serif Ethiopic"/>
                <a:cs typeface="Noto Serif Ethiopic"/>
                <a:sym typeface="Noto Serif Ethiopic"/>
              </a:rPr>
              <a:t>Eucharist</a:t>
            </a:r>
            <a:r>
              <a:rPr lang="en" sz="2300">
                <a:solidFill>
                  <a:schemeClr val="dk1"/>
                </a:solidFill>
                <a:latin typeface="Noto Serif Ethiopic"/>
                <a:ea typeface="Noto Serif Ethiopic"/>
                <a:cs typeface="Noto Serif Ethiopic"/>
                <a:sym typeface="Noto Serif Ethiopic"/>
              </a:rPr>
              <a:t> is also the </a:t>
            </a:r>
            <a:r>
              <a:rPr b="1" lang="en" sz="2300">
                <a:solidFill>
                  <a:schemeClr val="dk1"/>
                </a:solidFill>
                <a:latin typeface="Noto Serif Ethiopic"/>
                <a:ea typeface="Noto Serif Ethiopic"/>
                <a:cs typeface="Noto Serif Ethiopic"/>
                <a:sym typeface="Noto Serif Ethiopic"/>
              </a:rPr>
              <a:t>summit</a:t>
            </a:r>
            <a:r>
              <a:rPr lang="en" sz="2300">
                <a:solidFill>
                  <a:schemeClr val="dk1"/>
                </a:solidFill>
                <a:latin typeface="Noto Serif Ethiopic"/>
                <a:ea typeface="Noto Serif Ethiopic"/>
                <a:cs typeface="Noto Serif Ethiopic"/>
                <a:sym typeface="Noto Serif Ethiopic"/>
              </a:rPr>
              <a:t> of the Christian life because it represents the highest form of communion with God. </a:t>
            </a:r>
            <a:endParaRPr sz="2300">
              <a:solidFill>
                <a:schemeClr val="dk1"/>
              </a:solidFill>
              <a:latin typeface="Noto Serif Ethiopic"/>
              <a:ea typeface="Noto Serif Ethiopic"/>
              <a:cs typeface="Noto Serif Ethiopic"/>
              <a:sym typeface="Noto Serif Ethiopic"/>
            </a:endParaRPr>
          </a:p>
          <a:p>
            <a:pPr indent="-374650" lvl="0" marL="457200" rtl="0" algn="l">
              <a:spcBef>
                <a:spcPts val="1000"/>
              </a:spcBef>
              <a:spcAft>
                <a:spcPts val="1000"/>
              </a:spcAft>
              <a:buClr>
                <a:schemeClr val="dk1"/>
              </a:buClr>
              <a:buSzPts val="2300"/>
              <a:buFont typeface="Noto Serif Ethiopic"/>
              <a:buChar char="●"/>
            </a:pPr>
            <a:r>
              <a:rPr lang="en" sz="2300">
                <a:solidFill>
                  <a:schemeClr val="dk1"/>
                </a:solidFill>
                <a:latin typeface="Noto Serif Ethiopic"/>
                <a:ea typeface="Noto Serif Ethiopic"/>
                <a:cs typeface="Noto Serif Ethiopic"/>
                <a:sym typeface="Noto Serif Ethiopic"/>
              </a:rPr>
              <a:t>Heavenly Banquet, a </a:t>
            </a:r>
            <a:r>
              <a:rPr lang="en" sz="2300">
                <a:solidFill>
                  <a:schemeClr val="dk1"/>
                </a:solidFill>
                <a:latin typeface="Noto Serif Ethiopic"/>
                <a:ea typeface="Noto Serif Ethiopic"/>
                <a:cs typeface="Noto Serif Ethiopic"/>
                <a:sym typeface="Noto Serif Ethiopic"/>
              </a:rPr>
              <a:t>foretaste</a:t>
            </a:r>
            <a:r>
              <a:rPr lang="en" sz="2300">
                <a:solidFill>
                  <a:schemeClr val="dk1"/>
                </a:solidFill>
                <a:latin typeface="Noto Serif Ethiopic"/>
                <a:ea typeface="Noto Serif Ethiopic"/>
                <a:cs typeface="Noto Serif Ethiopic"/>
                <a:sym typeface="Noto Serif Ethiopic"/>
              </a:rPr>
              <a:t> of </a:t>
            </a:r>
            <a:r>
              <a:rPr lang="en" sz="2300">
                <a:solidFill>
                  <a:schemeClr val="dk1"/>
                </a:solidFill>
                <a:latin typeface="Noto Serif Ethiopic"/>
                <a:ea typeface="Noto Serif Ethiopic"/>
                <a:cs typeface="Noto Serif Ethiopic"/>
                <a:sym typeface="Noto Serif Ethiopic"/>
              </a:rPr>
              <a:t>Heaven</a:t>
            </a:r>
            <a:endParaRPr sz="2300">
              <a:solidFill>
                <a:schemeClr val="dk1"/>
              </a:solidFill>
              <a:latin typeface="Noto Serif Ethiopic"/>
              <a:ea typeface="Noto Serif Ethiopic"/>
              <a:cs typeface="Noto Serif Ethiopic"/>
              <a:sym typeface="Noto Serif Ethiopic"/>
            </a:endParaRPr>
          </a:p>
        </p:txBody>
      </p:sp>
      <p:grpSp>
        <p:nvGrpSpPr>
          <p:cNvPr id="221" name="Google Shape;221;p30"/>
          <p:cNvGrpSpPr/>
          <p:nvPr/>
        </p:nvGrpSpPr>
        <p:grpSpPr>
          <a:xfrm>
            <a:off x="-15100" y="-95926"/>
            <a:ext cx="2101301" cy="5239691"/>
            <a:chOff x="0" y="-38100"/>
            <a:chExt cx="1617381" cy="2794800"/>
          </a:xfrm>
        </p:grpSpPr>
        <p:sp>
          <p:nvSpPr>
            <p:cNvPr id="222" name="Google Shape;222;p30"/>
            <p:cNvSpPr/>
            <p:nvPr/>
          </p:nvSpPr>
          <p:spPr>
            <a:xfrm>
              <a:off x="0" y="0"/>
              <a:ext cx="1617381" cy="2756685"/>
            </a:xfrm>
            <a:custGeom>
              <a:rect b="b" l="l" r="r" t="t"/>
              <a:pathLst>
                <a:path extrusionOk="0" h="2756685" w="1617381">
                  <a:moveTo>
                    <a:pt x="0" y="0"/>
                  </a:moveTo>
                  <a:lnTo>
                    <a:pt x="1617381" y="0"/>
                  </a:lnTo>
                  <a:lnTo>
                    <a:pt x="1617381" y="2756685"/>
                  </a:lnTo>
                  <a:lnTo>
                    <a:pt x="0" y="2756685"/>
                  </a:lnTo>
                  <a:close/>
                </a:path>
              </a:pathLst>
            </a:custGeom>
            <a:gradFill>
              <a:gsLst>
                <a:gs pos="0">
                  <a:srgbClr val="F4FBFD">
                    <a:alpha val="54902"/>
                  </a:srgbClr>
                </a:gs>
                <a:gs pos="100000">
                  <a:srgbClr val="004AAD">
                    <a:alpha val="54902"/>
                  </a:srgbClr>
                </a:gs>
              </a:gsLst>
              <a:path path="circle">
                <a:fillToRect b="100%" l="0%" r="100%" t="0%"/>
              </a:path>
              <a:tileRect b="0%" l="-100%" r="0%" t="-100%"/>
            </a:gradFill>
            <a:ln>
              <a:noFill/>
            </a:ln>
          </p:spPr>
        </p:sp>
        <p:sp>
          <p:nvSpPr>
            <p:cNvPr id="223" name="Google Shape;223;p30"/>
            <p:cNvSpPr txBox="1"/>
            <p:nvPr/>
          </p:nvSpPr>
          <p:spPr>
            <a:xfrm>
              <a:off x="0" y="-38100"/>
              <a:ext cx="1617300" cy="2794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24" name="Google Shape;224;p30"/>
          <p:cNvSpPr/>
          <p:nvPr/>
        </p:nvSpPr>
        <p:spPr>
          <a:xfrm>
            <a:off x="361378" y="131290"/>
            <a:ext cx="1372956" cy="1264009"/>
          </a:xfrm>
          <a:custGeom>
            <a:rect b="b" l="l" r="r" t="t"/>
            <a:pathLst>
              <a:path extrusionOk="0" h="4554989" w="4654088">
                <a:moveTo>
                  <a:pt x="0" y="0"/>
                </a:moveTo>
                <a:lnTo>
                  <a:pt x="4654088" y="0"/>
                </a:lnTo>
                <a:lnTo>
                  <a:pt x="4654088" y="4554989"/>
                </a:lnTo>
                <a:lnTo>
                  <a:pt x="0" y="4554989"/>
                </a:lnTo>
                <a:lnTo>
                  <a:pt x="0" y="0"/>
                </a:lnTo>
                <a:close/>
              </a:path>
            </a:pathLst>
          </a:custGeom>
          <a:blipFill rotWithShape="1">
            <a:blip r:embed="rId3">
              <a:alphaModFix/>
            </a:blip>
            <a:stretch>
              <a:fillRect b="0" l="0" r="0" t="0"/>
            </a:stretch>
          </a:blipFill>
          <a:ln>
            <a:noFill/>
          </a:ln>
        </p:spPr>
      </p:sp>
      <p:sp>
        <p:nvSpPr>
          <p:cNvPr id="225" name="Google Shape;225;p30"/>
          <p:cNvSpPr txBox="1"/>
          <p:nvPr/>
        </p:nvSpPr>
        <p:spPr>
          <a:xfrm>
            <a:off x="66550" y="1747625"/>
            <a:ext cx="1938000" cy="2586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solidFill>
                  <a:schemeClr val="dk1"/>
                </a:solidFill>
                <a:latin typeface="Noto Serif Ethiopic"/>
                <a:ea typeface="Noto Serif Ethiopic"/>
                <a:cs typeface="Noto Serif Ethiopic"/>
                <a:sym typeface="Noto Serif Ethiopic"/>
              </a:rPr>
              <a:t>“Do this in memory of Me”</a:t>
            </a:r>
            <a:endParaRPr sz="24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rPr lang="en" sz="3000">
                <a:solidFill>
                  <a:schemeClr val="dk1"/>
                </a:solidFill>
                <a:latin typeface="Noto Serif Ethiopic"/>
                <a:ea typeface="Noto Serif Ethiopic"/>
                <a:cs typeface="Noto Serif Ethiopic"/>
                <a:sym typeface="Noto Serif Ethiopic"/>
              </a:rPr>
              <a:t> </a:t>
            </a:r>
            <a:endParaRPr sz="3000">
              <a:solidFill>
                <a:schemeClr val="dk1"/>
              </a:solidFill>
              <a:latin typeface="Noto Serif Ethiopic"/>
              <a:ea typeface="Noto Serif Ethiopic"/>
              <a:cs typeface="Noto Serif Ethiopic"/>
              <a:sym typeface="Noto Serif Ethiopic"/>
            </a:endParaRPr>
          </a:p>
          <a:p>
            <a:pPr indent="0" lvl="0" marL="0" rtl="0" algn="ctr">
              <a:spcBef>
                <a:spcPts val="0"/>
              </a:spcBef>
              <a:spcAft>
                <a:spcPts val="0"/>
              </a:spcAft>
              <a:buNone/>
            </a:pPr>
            <a:r>
              <a:rPr lang="en" sz="1800">
                <a:solidFill>
                  <a:schemeClr val="dk1"/>
                </a:solidFill>
                <a:latin typeface="Noto Serif Ethiopic"/>
                <a:ea typeface="Noto Serif Ethiopic"/>
                <a:cs typeface="Noto Serif Ethiopic"/>
                <a:sym typeface="Noto Serif Ethiopic"/>
              </a:rPr>
              <a:t>Luke 22:19,  1 Corinthians 11:24</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grpSp>
        <p:nvGrpSpPr>
          <p:cNvPr id="230" name="Google Shape;230;p31"/>
          <p:cNvGrpSpPr/>
          <p:nvPr/>
        </p:nvGrpSpPr>
        <p:grpSpPr>
          <a:xfrm>
            <a:off x="-15100" y="-95926"/>
            <a:ext cx="2101301" cy="5239691"/>
            <a:chOff x="0" y="-38100"/>
            <a:chExt cx="1617381" cy="2794800"/>
          </a:xfrm>
        </p:grpSpPr>
        <p:sp>
          <p:nvSpPr>
            <p:cNvPr id="231" name="Google Shape;231;p31"/>
            <p:cNvSpPr/>
            <p:nvPr/>
          </p:nvSpPr>
          <p:spPr>
            <a:xfrm>
              <a:off x="0" y="0"/>
              <a:ext cx="1617381" cy="2756685"/>
            </a:xfrm>
            <a:custGeom>
              <a:rect b="b" l="l" r="r" t="t"/>
              <a:pathLst>
                <a:path extrusionOk="0" h="2756685" w="1617381">
                  <a:moveTo>
                    <a:pt x="0" y="0"/>
                  </a:moveTo>
                  <a:lnTo>
                    <a:pt x="1617381" y="0"/>
                  </a:lnTo>
                  <a:lnTo>
                    <a:pt x="1617381" y="2756685"/>
                  </a:lnTo>
                  <a:lnTo>
                    <a:pt x="0" y="2756685"/>
                  </a:lnTo>
                  <a:close/>
                </a:path>
              </a:pathLst>
            </a:custGeom>
            <a:gradFill>
              <a:gsLst>
                <a:gs pos="0">
                  <a:srgbClr val="F4FBFD">
                    <a:alpha val="54902"/>
                  </a:srgbClr>
                </a:gs>
                <a:gs pos="100000">
                  <a:srgbClr val="004AAD">
                    <a:alpha val="54902"/>
                  </a:srgbClr>
                </a:gs>
              </a:gsLst>
              <a:path path="circle">
                <a:fillToRect b="100%" l="0%" r="100%" t="0%"/>
              </a:path>
              <a:tileRect b="0%" l="-100%" r="0%" t="-100%"/>
            </a:gradFill>
            <a:ln>
              <a:noFill/>
            </a:ln>
          </p:spPr>
        </p:sp>
        <p:sp>
          <p:nvSpPr>
            <p:cNvPr id="232" name="Google Shape;232;p31"/>
            <p:cNvSpPr txBox="1"/>
            <p:nvPr/>
          </p:nvSpPr>
          <p:spPr>
            <a:xfrm>
              <a:off x="0" y="-38100"/>
              <a:ext cx="1617300" cy="2794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33" name="Google Shape;233;p31"/>
          <p:cNvSpPr/>
          <p:nvPr/>
        </p:nvSpPr>
        <p:spPr>
          <a:xfrm>
            <a:off x="361378" y="131290"/>
            <a:ext cx="1372956" cy="1264009"/>
          </a:xfrm>
          <a:custGeom>
            <a:rect b="b" l="l" r="r" t="t"/>
            <a:pathLst>
              <a:path extrusionOk="0" h="4554989" w="4654088">
                <a:moveTo>
                  <a:pt x="0" y="0"/>
                </a:moveTo>
                <a:lnTo>
                  <a:pt x="4654088" y="0"/>
                </a:lnTo>
                <a:lnTo>
                  <a:pt x="4654088" y="4554989"/>
                </a:lnTo>
                <a:lnTo>
                  <a:pt x="0" y="4554989"/>
                </a:lnTo>
                <a:lnTo>
                  <a:pt x="0" y="0"/>
                </a:lnTo>
                <a:close/>
              </a:path>
            </a:pathLst>
          </a:custGeom>
          <a:blipFill rotWithShape="1">
            <a:blip r:embed="rId3">
              <a:alphaModFix/>
            </a:blip>
            <a:stretch>
              <a:fillRect b="0" l="0" r="0" t="0"/>
            </a:stretch>
          </a:blipFill>
          <a:ln>
            <a:noFill/>
          </a:ln>
        </p:spPr>
      </p:sp>
      <p:sp>
        <p:nvSpPr>
          <p:cNvPr id="234" name="Google Shape;234;p31"/>
          <p:cNvSpPr txBox="1"/>
          <p:nvPr/>
        </p:nvSpPr>
        <p:spPr>
          <a:xfrm>
            <a:off x="2195400" y="454200"/>
            <a:ext cx="6948600" cy="4494900"/>
          </a:xfrm>
          <a:prstGeom prst="rect">
            <a:avLst/>
          </a:prstGeom>
          <a:noFill/>
          <a:ln>
            <a:noFill/>
          </a:ln>
        </p:spPr>
        <p:txBody>
          <a:bodyPr anchorCtr="0" anchor="t" bIns="0" lIns="0" spcFirstLastPara="1" rIns="0" wrap="square" tIns="0">
            <a:normAutofit/>
          </a:bodyPr>
          <a:lstStyle/>
          <a:p>
            <a:pPr indent="-393700" lvl="0" marL="457200" rtl="0" algn="l">
              <a:lnSpc>
                <a:spcPct val="115000"/>
              </a:lnSpc>
              <a:spcBef>
                <a:spcPts val="1000"/>
              </a:spcBef>
              <a:spcAft>
                <a:spcPts val="0"/>
              </a:spcAft>
              <a:buClr>
                <a:schemeClr val="dk1"/>
              </a:buClr>
              <a:buSzPts val="2600"/>
              <a:buFont typeface="Noto Serif Ethiopic"/>
              <a:buAutoNum type="arabicPeriod"/>
            </a:pPr>
            <a:r>
              <a:rPr lang="en" sz="2600">
                <a:solidFill>
                  <a:schemeClr val="dk1"/>
                </a:solidFill>
                <a:latin typeface="Noto Serif Ethiopic"/>
                <a:ea typeface="Noto Serif Ethiopic"/>
                <a:cs typeface="Noto Serif Ethiopic"/>
                <a:sym typeface="Noto Serif Ethiopic"/>
              </a:rPr>
              <a:t>What are some family celebrations that I cherished as a child? Why?</a:t>
            </a:r>
            <a:r>
              <a:rPr lang="en" sz="2600">
                <a:solidFill>
                  <a:schemeClr val="dk1"/>
                </a:solidFill>
                <a:latin typeface="Noto Serif Ethiopic"/>
                <a:ea typeface="Noto Serif Ethiopic"/>
                <a:cs typeface="Noto Serif Ethiopic"/>
                <a:sym typeface="Noto Serif Ethiopic"/>
              </a:rPr>
              <a:t> </a:t>
            </a:r>
            <a:endParaRPr sz="2600">
              <a:solidFill>
                <a:schemeClr val="dk1"/>
              </a:solidFill>
              <a:latin typeface="Noto Serif Ethiopic"/>
              <a:ea typeface="Noto Serif Ethiopic"/>
              <a:cs typeface="Noto Serif Ethiopic"/>
              <a:sym typeface="Noto Serif Ethiopic"/>
            </a:endParaRPr>
          </a:p>
          <a:p>
            <a:pPr indent="-393700" lvl="0" marL="457200" rtl="0" algn="l">
              <a:lnSpc>
                <a:spcPct val="115000"/>
              </a:lnSpc>
              <a:spcBef>
                <a:spcPts val="1000"/>
              </a:spcBef>
              <a:spcAft>
                <a:spcPts val="0"/>
              </a:spcAft>
              <a:buClr>
                <a:schemeClr val="dk1"/>
              </a:buClr>
              <a:buSzPts val="2600"/>
              <a:buFont typeface="Noto Serif Ethiopic"/>
              <a:buAutoNum type="arabicPeriod"/>
            </a:pPr>
            <a:r>
              <a:rPr b="1" lang="en" sz="2600">
                <a:solidFill>
                  <a:schemeClr val="dk1"/>
                </a:solidFill>
                <a:latin typeface="Noto Serif Ethiopic"/>
                <a:ea typeface="Noto Serif Ethiopic"/>
                <a:cs typeface="Noto Serif Ethiopic"/>
                <a:sym typeface="Noto Serif Ethiopic"/>
              </a:rPr>
              <a:t>Eucharist:</a:t>
            </a:r>
            <a:r>
              <a:rPr lang="en" sz="2600">
                <a:solidFill>
                  <a:schemeClr val="dk1"/>
                </a:solidFill>
                <a:latin typeface="Noto Serif Ethiopic"/>
                <a:ea typeface="Noto Serif Ethiopic"/>
                <a:cs typeface="Noto Serif Ethiopic"/>
                <a:sym typeface="Noto Serif Ethiopic"/>
              </a:rPr>
              <a:t> How can I as a parent grow in the habit of Thankfulness and Gratitude?</a:t>
            </a:r>
            <a:endParaRPr sz="2600">
              <a:solidFill>
                <a:schemeClr val="dk1"/>
              </a:solidFill>
              <a:latin typeface="Noto Serif Ethiopic"/>
              <a:ea typeface="Noto Serif Ethiopic"/>
              <a:cs typeface="Noto Serif Ethiopic"/>
              <a:sym typeface="Noto Serif Ethiopic"/>
            </a:endParaRPr>
          </a:p>
          <a:p>
            <a:pPr indent="-393700" lvl="0" marL="457200" rtl="0" algn="l">
              <a:lnSpc>
                <a:spcPct val="115000"/>
              </a:lnSpc>
              <a:spcBef>
                <a:spcPts val="1000"/>
              </a:spcBef>
              <a:spcAft>
                <a:spcPts val="0"/>
              </a:spcAft>
              <a:buClr>
                <a:schemeClr val="dk1"/>
              </a:buClr>
              <a:buSzPts val="2600"/>
              <a:buFont typeface="Noto Serif Ethiopic"/>
              <a:buAutoNum type="arabicPeriod"/>
            </a:pPr>
            <a:r>
              <a:rPr lang="en" sz="2600">
                <a:solidFill>
                  <a:schemeClr val="dk1"/>
                </a:solidFill>
                <a:latin typeface="Noto Serif Ethiopic"/>
                <a:ea typeface="Noto Serif Ethiopic"/>
                <a:cs typeface="Noto Serif Ethiopic"/>
                <a:sym typeface="Noto Serif Ethiopic"/>
              </a:rPr>
              <a:t>What are some ways we can prepare to meet Him (Jesus) at Mass?</a:t>
            </a:r>
            <a:endParaRPr sz="2600">
              <a:solidFill>
                <a:schemeClr val="dk1"/>
              </a:solidFill>
              <a:latin typeface="Noto Serif Ethiopic"/>
              <a:ea typeface="Noto Serif Ethiopic"/>
              <a:cs typeface="Noto Serif Ethiopic"/>
              <a:sym typeface="Noto Serif Ethiopic"/>
            </a:endParaRPr>
          </a:p>
          <a:p>
            <a:pPr indent="-393700" lvl="0" marL="457200" rtl="0" algn="l">
              <a:lnSpc>
                <a:spcPct val="115000"/>
              </a:lnSpc>
              <a:spcBef>
                <a:spcPts val="1000"/>
              </a:spcBef>
              <a:spcAft>
                <a:spcPts val="1000"/>
              </a:spcAft>
              <a:buClr>
                <a:schemeClr val="dk1"/>
              </a:buClr>
              <a:buSzPts val="2600"/>
              <a:buFont typeface="Noto Serif Ethiopic"/>
              <a:buAutoNum type="arabicPeriod"/>
            </a:pPr>
            <a:r>
              <a:rPr lang="en" sz="2600">
                <a:solidFill>
                  <a:schemeClr val="dk1"/>
                </a:solidFill>
                <a:latin typeface="Noto Serif Ethiopic"/>
                <a:ea typeface="Noto Serif Ethiopic"/>
                <a:cs typeface="Noto Serif Ethiopic"/>
                <a:sym typeface="Noto Serif Ethiopic"/>
              </a:rPr>
              <a:t>What can we do as a family to live out the commision/Dismissal in our deeds?</a:t>
            </a:r>
            <a:endParaRPr b="1" sz="2600">
              <a:solidFill>
                <a:schemeClr val="dk1"/>
              </a:solidFill>
            </a:endParaRPr>
          </a:p>
        </p:txBody>
      </p:sp>
      <p:sp>
        <p:nvSpPr>
          <p:cNvPr id="235" name="Google Shape;235;p31"/>
          <p:cNvSpPr txBox="1"/>
          <p:nvPr/>
        </p:nvSpPr>
        <p:spPr>
          <a:xfrm rot="-5400000">
            <a:off x="-814550" y="2995075"/>
            <a:ext cx="3592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chemeClr val="dk2"/>
                </a:solidFill>
                <a:latin typeface="Noto Serif Ethiopic"/>
                <a:ea typeface="Noto Serif Ethiopic"/>
                <a:cs typeface="Noto Serif Ethiopic"/>
                <a:sym typeface="Noto Serif Ethiopic"/>
              </a:rPr>
              <a:t>Discussion Questions</a:t>
            </a:r>
            <a:endParaRPr sz="2400">
              <a:solidFill>
                <a:schemeClr val="dk2"/>
              </a:solidFill>
              <a:latin typeface="Noto Serif Ethiopic"/>
              <a:ea typeface="Noto Serif Ethiopic"/>
              <a:cs typeface="Noto Serif Ethiopic"/>
              <a:sym typeface="Noto Serif Ethiopic"/>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grpSp>
        <p:nvGrpSpPr>
          <p:cNvPr id="240" name="Google Shape;240;p32"/>
          <p:cNvGrpSpPr/>
          <p:nvPr/>
        </p:nvGrpSpPr>
        <p:grpSpPr>
          <a:xfrm>
            <a:off x="-15100" y="-95926"/>
            <a:ext cx="2101301" cy="5239691"/>
            <a:chOff x="0" y="-38100"/>
            <a:chExt cx="1617381" cy="2794800"/>
          </a:xfrm>
        </p:grpSpPr>
        <p:sp>
          <p:nvSpPr>
            <p:cNvPr id="241" name="Google Shape;241;p32"/>
            <p:cNvSpPr/>
            <p:nvPr/>
          </p:nvSpPr>
          <p:spPr>
            <a:xfrm>
              <a:off x="0" y="0"/>
              <a:ext cx="1617381" cy="2756685"/>
            </a:xfrm>
            <a:custGeom>
              <a:rect b="b" l="l" r="r" t="t"/>
              <a:pathLst>
                <a:path extrusionOk="0" h="2756685" w="1617381">
                  <a:moveTo>
                    <a:pt x="0" y="0"/>
                  </a:moveTo>
                  <a:lnTo>
                    <a:pt x="1617381" y="0"/>
                  </a:lnTo>
                  <a:lnTo>
                    <a:pt x="1617381" y="2756685"/>
                  </a:lnTo>
                  <a:lnTo>
                    <a:pt x="0" y="2756685"/>
                  </a:lnTo>
                  <a:close/>
                </a:path>
              </a:pathLst>
            </a:custGeom>
            <a:gradFill>
              <a:gsLst>
                <a:gs pos="0">
                  <a:srgbClr val="F4FBFD">
                    <a:alpha val="54902"/>
                  </a:srgbClr>
                </a:gs>
                <a:gs pos="100000">
                  <a:srgbClr val="004AAD">
                    <a:alpha val="54902"/>
                  </a:srgbClr>
                </a:gs>
              </a:gsLst>
              <a:path path="circle">
                <a:fillToRect b="100%" l="0%" r="100%" t="0%"/>
              </a:path>
              <a:tileRect b="0%" l="-100%" r="0%" t="-100%"/>
            </a:gradFill>
            <a:ln>
              <a:noFill/>
            </a:ln>
          </p:spPr>
        </p:sp>
        <p:sp>
          <p:nvSpPr>
            <p:cNvPr id="242" name="Google Shape;242;p32"/>
            <p:cNvSpPr txBox="1"/>
            <p:nvPr/>
          </p:nvSpPr>
          <p:spPr>
            <a:xfrm>
              <a:off x="0" y="-38100"/>
              <a:ext cx="1617300" cy="2794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43" name="Google Shape;243;p32"/>
          <p:cNvSpPr/>
          <p:nvPr/>
        </p:nvSpPr>
        <p:spPr>
          <a:xfrm>
            <a:off x="361378" y="131290"/>
            <a:ext cx="1372956" cy="1264009"/>
          </a:xfrm>
          <a:custGeom>
            <a:rect b="b" l="l" r="r" t="t"/>
            <a:pathLst>
              <a:path extrusionOk="0" h="4554989" w="4654088">
                <a:moveTo>
                  <a:pt x="0" y="0"/>
                </a:moveTo>
                <a:lnTo>
                  <a:pt x="4654088" y="0"/>
                </a:lnTo>
                <a:lnTo>
                  <a:pt x="4654088" y="4554989"/>
                </a:lnTo>
                <a:lnTo>
                  <a:pt x="0" y="4554989"/>
                </a:lnTo>
                <a:lnTo>
                  <a:pt x="0" y="0"/>
                </a:lnTo>
                <a:close/>
              </a:path>
            </a:pathLst>
          </a:custGeom>
          <a:blipFill rotWithShape="1">
            <a:blip r:embed="rId3">
              <a:alphaModFix/>
            </a:blip>
            <a:stretch>
              <a:fillRect b="0" l="0" r="0" t="0"/>
            </a:stretch>
          </a:blipFill>
          <a:ln>
            <a:noFill/>
          </a:ln>
        </p:spPr>
      </p:sp>
      <p:sp>
        <p:nvSpPr>
          <p:cNvPr id="244" name="Google Shape;244;p32"/>
          <p:cNvSpPr txBox="1"/>
          <p:nvPr/>
        </p:nvSpPr>
        <p:spPr>
          <a:xfrm>
            <a:off x="2242950" y="131299"/>
            <a:ext cx="6721500" cy="4766100"/>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None/>
            </a:pPr>
            <a:r>
              <a:rPr lang="en" sz="2400">
                <a:solidFill>
                  <a:srgbClr val="0A2F6D"/>
                </a:solidFill>
                <a:latin typeface="Noto Serif Ethiopic"/>
                <a:ea typeface="Noto Serif Ethiopic"/>
                <a:cs typeface="Noto Serif Ethiopic"/>
                <a:sym typeface="Noto Serif Ethiopic"/>
              </a:rPr>
              <a:t>Helpful Resources</a:t>
            </a:r>
            <a:endParaRPr sz="2400">
              <a:solidFill>
                <a:srgbClr val="0A2F6D"/>
              </a:solidFill>
              <a:latin typeface="Noto Serif Ethiopic"/>
              <a:ea typeface="Noto Serif Ethiopic"/>
              <a:cs typeface="Noto Serif Ethiopic"/>
              <a:sym typeface="Noto Serif Ethiopic"/>
            </a:endParaRPr>
          </a:p>
          <a:p>
            <a:pPr indent="-355600" lvl="0" marL="457200" rtl="0" algn="l">
              <a:lnSpc>
                <a:spcPct val="140018"/>
              </a:lnSpc>
              <a:spcBef>
                <a:spcPts val="0"/>
              </a:spcBef>
              <a:spcAft>
                <a:spcPts val="0"/>
              </a:spcAft>
              <a:buClr>
                <a:srgbClr val="0A2F6D"/>
              </a:buClr>
              <a:buSzPts val="2000"/>
              <a:buFont typeface="Noto Serif Ethiopic"/>
              <a:buChar char="●"/>
            </a:pPr>
            <a:r>
              <a:rPr lang="en" sz="2000" u="sng">
                <a:solidFill>
                  <a:schemeClr val="hlink"/>
                </a:solidFill>
                <a:latin typeface="Noto Serif Ethiopic"/>
                <a:ea typeface="Noto Serif Ethiopic"/>
                <a:cs typeface="Noto Serif Ethiopic"/>
                <a:sym typeface="Noto Serif Ethiopic"/>
                <a:hlinkClick r:id="rId4"/>
              </a:rPr>
              <a:t>https://katiewarner.com/downloads/parish-resources/10-Mass-Tips-for-Catholic-Families.pdf</a:t>
            </a:r>
            <a:r>
              <a:rPr lang="en" sz="2000">
                <a:solidFill>
                  <a:srgbClr val="0A2F6D"/>
                </a:solidFill>
                <a:latin typeface="Noto Serif Ethiopic"/>
                <a:ea typeface="Noto Serif Ethiopic"/>
                <a:cs typeface="Noto Serif Ethiopic"/>
                <a:sym typeface="Noto Serif Ethiopic"/>
              </a:rPr>
              <a:t> </a:t>
            </a:r>
            <a:endParaRPr sz="2000">
              <a:solidFill>
                <a:srgbClr val="0A2F6D"/>
              </a:solidFill>
              <a:latin typeface="Noto Serif Ethiopic"/>
              <a:ea typeface="Noto Serif Ethiopic"/>
              <a:cs typeface="Noto Serif Ethiopic"/>
              <a:sym typeface="Noto Serif Ethiopic"/>
            </a:endParaRPr>
          </a:p>
          <a:p>
            <a:pPr indent="-355600" lvl="0" marL="457200" marR="0" rtl="0" algn="l">
              <a:lnSpc>
                <a:spcPct val="140018"/>
              </a:lnSpc>
              <a:spcBef>
                <a:spcPts val="0"/>
              </a:spcBef>
              <a:spcAft>
                <a:spcPts val="0"/>
              </a:spcAft>
              <a:buClr>
                <a:srgbClr val="0A2F6D"/>
              </a:buClr>
              <a:buSzPts val="2000"/>
              <a:buFont typeface="Noto Serif Ethiopic"/>
              <a:buChar char="●"/>
            </a:pPr>
            <a:r>
              <a:rPr lang="en" sz="2000" u="sng">
                <a:solidFill>
                  <a:schemeClr val="hlink"/>
                </a:solidFill>
                <a:latin typeface="Noto Serif Ethiopic"/>
                <a:ea typeface="Noto Serif Ethiopic"/>
                <a:cs typeface="Noto Serif Ethiopic"/>
                <a:sym typeface="Noto Serif Ethiopic"/>
                <a:hlinkClick r:id="rId5"/>
              </a:rPr>
              <a:t>https://holyheroes.com/pages/sunday-mass-prep</a:t>
            </a:r>
            <a:endParaRPr sz="2000">
              <a:solidFill>
                <a:srgbClr val="0A2F6D"/>
              </a:solidFill>
              <a:latin typeface="Noto Serif Ethiopic"/>
              <a:ea typeface="Noto Serif Ethiopic"/>
              <a:cs typeface="Noto Serif Ethiopic"/>
              <a:sym typeface="Noto Serif Ethiopic"/>
            </a:endParaRPr>
          </a:p>
          <a:p>
            <a:pPr indent="-355600" lvl="0" marL="457200" marR="0" rtl="0" algn="l">
              <a:lnSpc>
                <a:spcPct val="140018"/>
              </a:lnSpc>
              <a:spcBef>
                <a:spcPts val="0"/>
              </a:spcBef>
              <a:spcAft>
                <a:spcPts val="0"/>
              </a:spcAft>
              <a:buClr>
                <a:srgbClr val="0A2F6D"/>
              </a:buClr>
              <a:buSzPts val="2000"/>
              <a:buFont typeface="Noto Serif Ethiopic"/>
              <a:buChar char="●"/>
            </a:pPr>
            <a:r>
              <a:rPr lang="en" sz="2000" u="sng">
                <a:solidFill>
                  <a:schemeClr val="hlink"/>
                </a:solidFill>
                <a:latin typeface="Noto Serif Ethiopic"/>
                <a:ea typeface="Noto Serif Ethiopic"/>
                <a:cs typeface="Noto Serif Ethiopic"/>
                <a:sym typeface="Noto Serif Ethiopic"/>
                <a:hlinkClick r:id="rId6"/>
              </a:rPr>
              <a:t>https://www.catholicmom.com/sunday-mass-activities</a:t>
            </a:r>
            <a:endParaRPr sz="2000">
              <a:solidFill>
                <a:srgbClr val="0A2F6D"/>
              </a:solidFill>
              <a:latin typeface="Noto Serif Ethiopic"/>
              <a:ea typeface="Noto Serif Ethiopic"/>
              <a:cs typeface="Noto Serif Ethiopic"/>
              <a:sym typeface="Noto Serif Ethiopic"/>
            </a:endParaRPr>
          </a:p>
          <a:p>
            <a:pPr indent="-355600" lvl="0" marL="457200" marR="0" rtl="0" algn="l">
              <a:lnSpc>
                <a:spcPct val="140018"/>
              </a:lnSpc>
              <a:spcBef>
                <a:spcPts val="0"/>
              </a:spcBef>
              <a:spcAft>
                <a:spcPts val="0"/>
              </a:spcAft>
              <a:buClr>
                <a:srgbClr val="0A2F6D"/>
              </a:buClr>
              <a:buSzPts val="2000"/>
              <a:buFont typeface="Noto Serif Ethiopic"/>
              <a:buChar char="●"/>
            </a:pPr>
            <a:r>
              <a:rPr lang="en" sz="2000" u="sng">
                <a:solidFill>
                  <a:schemeClr val="hlink"/>
                </a:solidFill>
                <a:latin typeface="Noto Serif Ethiopic"/>
                <a:ea typeface="Noto Serif Ethiopic"/>
                <a:cs typeface="Noto Serif Ethiopic"/>
                <a:sym typeface="Noto Serif Ethiopic"/>
                <a:hlinkClick r:id="rId7"/>
              </a:rPr>
              <a:t>https://www.catholicfamilyfaith.org/masssunday-worship--lectionary-resources.html</a:t>
            </a:r>
            <a:endParaRPr sz="2000">
              <a:solidFill>
                <a:srgbClr val="0A2F6D"/>
              </a:solidFill>
              <a:latin typeface="Noto Serif Ethiopic"/>
              <a:ea typeface="Noto Serif Ethiopic"/>
              <a:cs typeface="Noto Serif Ethiopic"/>
              <a:sym typeface="Noto Serif Ethiopic"/>
            </a:endParaRPr>
          </a:p>
          <a:p>
            <a:pPr indent="-355600" lvl="0" marL="457200" marR="0" rtl="0" algn="l">
              <a:lnSpc>
                <a:spcPct val="140018"/>
              </a:lnSpc>
              <a:spcBef>
                <a:spcPts val="0"/>
              </a:spcBef>
              <a:spcAft>
                <a:spcPts val="0"/>
              </a:spcAft>
              <a:buClr>
                <a:srgbClr val="0A2F6D"/>
              </a:buClr>
              <a:buSzPts val="2000"/>
              <a:buFont typeface="Noto Serif Ethiopic"/>
              <a:buChar char="●"/>
            </a:pPr>
            <a:r>
              <a:rPr b="1" lang="en" sz="2000">
                <a:solidFill>
                  <a:srgbClr val="0A2F6D"/>
                </a:solidFill>
                <a:latin typeface="Noto Serif Ethiopic"/>
                <a:ea typeface="Noto Serif Ethiopic"/>
                <a:cs typeface="Noto Serif Ethiopic"/>
                <a:sym typeface="Noto Serif Ethiopic"/>
              </a:rPr>
              <a:t>Remember</a:t>
            </a:r>
            <a:r>
              <a:rPr lang="en" sz="2000">
                <a:solidFill>
                  <a:srgbClr val="0A2F6D"/>
                </a:solidFill>
                <a:latin typeface="Noto Serif Ethiopic"/>
                <a:ea typeface="Noto Serif Ethiopic"/>
                <a:cs typeface="Noto Serif Ethiopic"/>
                <a:sym typeface="Noto Serif Ethiopic"/>
              </a:rPr>
              <a:t> that the most important resource is </a:t>
            </a:r>
            <a:r>
              <a:rPr b="1" lang="en" sz="2000">
                <a:solidFill>
                  <a:srgbClr val="0A2F6D"/>
                </a:solidFill>
                <a:latin typeface="Noto Serif Ethiopic"/>
                <a:ea typeface="Noto Serif Ethiopic"/>
                <a:cs typeface="Noto Serif Ethiopic"/>
                <a:sym typeface="Noto Serif Ethiopic"/>
              </a:rPr>
              <a:t>regular Family Prayer</a:t>
            </a:r>
            <a:endParaRPr b="1" sz="2000">
              <a:solidFill>
                <a:srgbClr val="0A2F6D"/>
              </a:solidFill>
              <a:latin typeface="Noto Serif Ethiopic"/>
              <a:ea typeface="Noto Serif Ethiopic"/>
              <a:cs typeface="Noto Serif Ethiopic"/>
              <a:sym typeface="Noto Serif Ethiopic"/>
            </a:endParaRPr>
          </a:p>
          <a:p>
            <a:pPr indent="0" lvl="0" marL="0" marR="0" rtl="0" algn="l">
              <a:lnSpc>
                <a:spcPct val="140018"/>
              </a:lnSpc>
              <a:spcBef>
                <a:spcPts val="0"/>
              </a:spcBef>
              <a:spcAft>
                <a:spcPts val="0"/>
              </a:spcAft>
              <a:buNone/>
            </a:pPr>
            <a:r>
              <a:t/>
            </a:r>
            <a:endParaRPr sz="2400">
              <a:solidFill>
                <a:srgbClr val="0A2F6D"/>
              </a:solidFill>
              <a:latin typeface="Noto Serif Ethiopic"/>
              <a:ea typeface="Noto Serif Ethiopic"/>
              <a:cs typeface="Noto Serif Ethiopic"/>
              <a:sym typeface="Noto Serif Ethiopic"/>
            </a:endParaRPr>
          </a:p>
        </p:txBody>
      </p:sp>
      <p:sp>
        <p:nvSpPr>
          <p:cNvPr id="245" name="Google Shape;245;p32"/>
          <p:cNvSpPr txBox="1"/>
          <p:nvPr/>
        </p:nvSpPr>
        <p:spPr>
          <a:xfrm rot="-5400000">
            <a:off x="-45650" y="2584000"/>
            <a:ext cx="2162400" cy="66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100">
                <a:solidFill>
                  <a:schemeClr val="dk2"/>
                </a:solidFill>
                <a:latin typeface="Noto Serif Ethiopic"/>
                <a:ea typeface="Noto Serif Ethiopic"/>
                <a:cs typeface="Noto Serif Ethiopic"/>
                <a:sym typeface="Noto Serif Ethiopic"/>
              </a:rPr>
              <a:t>Resources</a:t>
            </a:r>
            <a:endParaRPr sz="3100">
              <a:solidFill>
                <a:schemeClr val="dk2"/>
              </a:solidFill>
              <a:latin typeface="Noto Serif Ethiopic"/>
              <a:ea typeface="Noto Serif Ethiopic"/>
              <a:cs typeface="Noto Serif Ethiopic"/>
              <a:sym typeface="Noto Serif Ethiopic"/>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id="250" name="Google Shape;250;p33" title="Act of Spiritual Communion.png"/>
          <p:cNvPicPr preferRelativeResize="0"/>
          <p:nvPr/>
        </p:nvPicPr>
        <p:blipFill rotWithShape="1">
          <a:blip r:embed="rId3">
            <a:alphaModFix/>
          </a:blip>
          <a:srcRect b="0" l="0" r="5900" t="0"/>
          <a:stretch/>
        </p:blipFill>
        <p:spPr>
          <a:xfrm>
            <a:off x="541600" y="131039"/>
            <a:ext cx="8060803" cy="481837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